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1"/>
  </p:notesMasterIdLst>
  <p:sldIdLst>
    <p:sldId id="256" r:id="rId2"/>
    <p:sldId id="257" r:id="rId3"/>
    <p:sldId id="258" r:id="rId4"/>
    <p:sldId id="259" r:id="rId5"/>
    <p:sldId id="260" r:id="rId6"/>
    <p:sldId id="262" r:id="rId7"/>
    <p:sldId id="265" r:id="rId8"/>
    <p:sldId id="267" r:id="rId9"/>
    <p:sldId id="268" r:id="rId1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858"/>
    <a:srgbClr val="C67F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0720-86ED-4632-BAA7-9745363AFAE3}" type="datetimeFigureOut">
              <a:rPr lang="es-MX" smtClean="0"/>
              <a:t>08/11/2023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6A242-3230-4D56-9CBC-EBECB269D918}" type="slidenum">
              <a:rPr lang="es-MX" smtClean="0"/>
              <a:t>‹Nº›</a:t>
            </a:fld>
            <a:endParaRPr lang="es-MX"/>
          </a:p>
        </p:txBody>
      </p:sp>
    </p:spTree>
    <p:extLst>
      <p:ext uri="{BB962C8B-B14F-4D97-AF65-F5344CB8AC3E}">
        <p14:creationId xmlns:p14="http://schemas.microsoft.com/office/powerpoint/2010/main" val="986829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9F86061-9164-474D-81D5-C139A676A632}" type="slidenum">
              <a:rPr lang="es-MX" smtClean="0"/>
              <a:t>8</a:t>
            </a:fld>
            <a:endParaRPr lang="es-MX"/>
          </a:p>
        </p:txBody>
      </p:sp>
    </p:spTree>
    <p:extLst>
      <p:ext uri="{BB962C8B-B14F-4D97-AF65-F5344CB8AC3E}">
        <p14:creationId xmlns:p14="http://schemas.microsoft.com/office/powerpoint/2010/main" val="67487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AA9F92D6-0E82-ADBF-4043-6AA335D854DD}"/>
              </a:ext>
            </a:extLst>
          </p:cNvPr>
          <p:cNvSpPr>
            <a:spLocks noGrp="1"/>
          </p:cNvSpPr>
          <p:nvPr>
            <p:ph type="dt" sz="half" idx="10"/>
          </p:nvPr>
        </p:nvSpPr>
        <p:spPr/>
        <p:txBody>
          <a:bodyPr/>
          <a:lstStyle>
            <a:lvl1pPr>
              <a:defRPr/>
            </a:lvl1pPr>
          </a:lstStyle>
          <a:p>
            <a:pPr>
              <a:defRPr/>
            </a:pPr>
            <a:fld id="{C06EAB32-C960-4174-942F-702DAFAEBB19}" type="datetimeFigureOut">
              <a:rPr lang="es-MX"/>
              <a:pPr>
                <a:defRPr/>
              </a:pPr>
              <a:t>08/11/2023</a:t>
            </a:fld>
            <a:endParaRPr lang="es-MX"/>
          </a:p>
        </p:txBody>
      </p:sp>
      <p:sp>
        <p:nvSpPr>
          <p:cNvPr id="5" name="Footer Placeholder 4">
            <a:extLst>
              <a:ext uri="{FF2B5EF4-FFF2-40B4-BE49-F238E27FC236}">
                <a16:creationId xmlns:a16="http://schemas.microsoft.com/office/drawing/2014/main" id="{31221B57-D4C5-EADD-0D0A-A78AD42D204E}"/>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8085D632-F512-CF6B-70CD-15FC1D86DA9E}"/>
              </a:ext>
            </a:extLst>
          </p:cNvPr>
          <p:cNvSpPr>
            <a:spLocks noGrp="1"/>
          </p:cNvSpPr>
          <p:nvPr>
            <p:ph type="sldNum" sz="quarter" idx="12"/>
          </p:nvPr>
        </p:nvSpPr>
        <p:spPr/>
        <p:txBody>
          <a:bodyPr/>
          <a:lstStyle>
            <a:lvl1pPr>
              <a:defRPr/>
            </a:lvl1pPr>
          </a:lstStyle>
          <a:p>
            <a:pPr>
              <a:defRPr/>
            </a:pPr>
            <a:fld id="{C3571116-7735-4930-A378-C77E6961CE26}" type="slidenum">
              <a:rPr lang="es-MX"/>
              <a:pPr>
                <a:defRPr/>
              </a:pPr>
              <a:t>‹Nº›</a:t>
            </a:fld>
            <a:endParaRPr lang="es-MX"/>
          </a:p>
        </p:txBody>
      </p:sp>
    </p:spTree>
    <p:extLst>
      <p:ext uri="{BB962C8B-B14F-4D97-AF65-F5344CB8AC3E}">
        <p14:creationId xmlns:p14="http://schemas.microsoft.com/office/powerpoint/2010/main" val="404119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3489659-825C-3253-E0B6-186BDED3069A}"/>
              </a:ext>
            </a:extLst>
          </p:cNvPr>
          <p:cNvSpPr>
            <a:spLocks noGrp="1"/>
          </p:cNvSpPr>
          <p:nvPr>
            <p:ph type="dt" sz="half" idx="10"/>
          </p:nvPr>
        </p:nvSpPr>
        <p:spPr/>
        <p:txBody>
          <a:bodyPr/>
          <a:lstStyle>
            <a:lvl1pPr>
              <a:defRPr/>
            </a:lvl1pPr>
          </a:lstStyle>
          <a:p>
            <a:pPr>
              <a:defRPr/>
            </a:pPr>
            <a:fld id="{4B2CCE1F-DA74-45B7-B09E-23F8850CE0F4}" type="datetimeFigureOut">
              <a:rPr lang="es-MX"/>
              <a:pPr>
                <a:defRPr/>
              </a:pPr>
              <a:t>08/11/2023</a:t>
            </a:fld>
            <a:endParaRPr lang="es-MX"/>
          </a:p>
        </p:txBody>
      </p:sp>
      <p:sp>
        <p:nvSpPr>
          <p:cNvPr id="5" name="Footer Placeholder 4">
            <a:extLst>
              <a:ext uri="{FF2B5EF4-FFF2-40B4-BE49-F238E27FC236}">
                <a16:creationId xmlns:a16="http://schemas.microsoft.com/office/drawing/2014/main" id="{B5F453C8-6EAD-DC60-57C2-CD72911C165A}"/>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BC5D6350-0EA7-3639-9B3F-1F2DBAC6A5AF}"/>
              </a:ext>
            </a:extLst>
          </p:cNvPr>
          <p:cNvSpPr>
            <a:spLocks noGrp="1"/>
          </p:cNvSpPr>
          <p:nvPr>
            <p:ph type="sldNum" sz="quarter" idx="12"/>
          </p:nvPr>
        </p:nvSpPr>
        <p:spPr/>
        <p:txBody>
          <a:bodyPr/>
          <a:lstStyle>
            <a:lvl1pPr>
              <a:defRPr/>
            </a:lvl1pPr>
          </a:lstStyle>
          <a:p>
            <a:pPr>
              <a:defRPr/>
            </a:pPr>
            <a:fld id="{FA7D6900-B8CC-4DB1-BFA9-B1612718705F}" type="slidenum">
              <a:rPr lang="es-MX"/>
              <a:pPr>
                <a:defRPr/>
              </a:pPr>
              <a:t>‹Nº›</a:t>
            </a:fld>
            <a:endParaRPr lang="es-MX"/>
          </a:p>
        </p:txBody>
      </p:sp>
    </p:spTree>
    <p:extLst>
      <p:ext uri="{BB962C8B-B14F-4D97-AF65-F5344CB8AC3E}">
        <p14:creationId xmlns:p14="http://schemas.microsoft.com/office/powerpoint/2010/main" val="153893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629F8A4A-2E6E-7111-A7D7-CA27325EBCC9}"/>
              </a:ext>
            </a:extLst>
          </p:cNvPr>
          <p:cNvSpPr>
            <a:spLocks noGrp="1"/>
          </p:cNvSpPr>
          <p:nvPr>
            <p:ph type="dt" sz="half" idx="10"/>
          </p:nvPr>
        </p:nvSpPr>
        <p:spPr/>
        <p:txBody>
          <a:bodyPr/>
          <a:lstStyle>
            <a:lvl1pPr>
              <a:defRPr/>
            </a:lvl1pPr>
          </a:lstStyle>
          <a:p>
            <a:pPr>
              <a:defRPr/>
            </a:pPr>
            <a:fld id="{D2673DFE-08E0-498B-91D0-F24480452959}" type="datetimeFigureOut">
              <a:rPr lang="es-MX"/>
              <a:pPr>
                <a:defRPr/>
              </a:pPr>
              <a:t>08/11/2023</a:t>
            </a:fld>
            <a:endParaRPr lang="es-MX"/>
          </a:p>
        </p:txBody>
      </p:sp>
      <p:sp>
        <p:nvSpPr>
          <p:cNvPr id="5" name="Footer Placeholder 4">
            <a:extLst>
              <a:ext uri="{FF2B5EF4-FFF2-40B4-BE49-F238E27FC236}">
                <a16:creationId xmlns:a16="http://schemas.microsoft.com/office/drawing/2014/main" id="{128D41CC-044D-6254-2C30-875574202795}"/>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2DD92E8A-AEB7-313F-886A-8EC395E9777E}"/>
              </a:ext>
            </a:extLst>
          </p:cNvPr>
          <p:cNvSpPr>
            <a:spLocks noGrp="1"/>
          </p:cNvSpPr>
          <p:nvPr>
            <p:ph type="sldNum" sz="quarter" idx="12"/>
          </p:nvPr>
        </p:nvSpPr>
        <p:spPr/>
        <p:txBody>
          <a:bodyPr/>
          <a:lstStyle>
            <a:lvl1pPr>
              <a:defRPr/>
            </a:lvl1pPr>
          </a:lstStyle>
          <a:p>
            <a:pPr>
              <a:defRPr/>
            </a:pPr>
            <a:fld id="{A9BF6F98-9B8E-4E78-BA5E-C6C4D5BBB521}" type="slidenum">
              <a:rPr lang="es-MX"/>
              <a:pPr>
                <a:defRPr/>
              </a:pPr>
              <a:t>‹Nº›</a:t>
            </a:fld>
            <a:endParaRPr lang="es-MX"/>
          </a:p>
        </p:txBody>
      </p:sp>
    </p:spTree>
    <p:extLst>
      <p:ext uri="{BB962C8B-B14F-4D97-AF65-F5344CB8AC3E}">
        <p14:creationId xmlns:p14="http://schemas.microsoft.com/office/powerpoint/2010/main" val="6919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77" b="0" i="1">
                <a:solidFill>
                  <a:schemeClr val="bg1"/>
                </a:solidFill>
                <a:latin typeface="Libre Franklin"/>
                <a:cs typeface="Libre Franklin"/>
              </a:defRPr>
            </a:lvl1pPr>
          </a:lstStyle>
          <a:p>
            <a:endParaRPr/>
          </a:p>
        </p:txBody>
      </p:sp>
      <p:sp>
        <p:nvSpPr>
          <p:cNvPr id="3" name="Holder 3">
            <a:extLst>
              <a:ext uri="{FF2B5EF4-FFF2-40B4-BE49-F238E27FC236}">
                <a16:creationId xmlns:a16="http://schemas.microsoft.com/office/drawing/2014/main" id="{54A421CA-1649-DE14-0D3B-7C9EAE315A3C}"/>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4" name="Holder 4">
            <a:extLst>
              <a:ext uri="{FF2B5EF4-FFF2-40B4-BE49-F238E27FC236}">
                <a16:creationId xmlns:a16="http://schemas.microsoft.com/office/drawing/2014/main" id="{02CA14E0-EC71-EB0B-3523-C69E04435206}"/>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99680A07-130D-4345-BA77-F204B6E0A0AC}" type="datetimeFigureOut">
              <a:rPr lang="en-US"/>
              <a:pPr>
                <a:defRPr/>
              </a:pPr>
              <a:t>11/8/2023</a:t>
            </a:fld>
            <a:endParaRPr lang="en-US"/>
          </a:p>
        </p:txBody>
      </p:sp>
      <p:sp>
        <p:nvSpPr>
          <p:cNvPr id="5" name="Holder 5">
            <a:extLst>
              <a:ext uri="{FF2B5EF4-FFF2-40B4-BE49-F238E27FC236}">
                <a16:creationId xmlns:a16="http://schemas.microsoft.com/office/drawing/2014/main" id="{95724844-78A9-D5F1-C40E-D01E42BC38A0}"/>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E13E00E4-9545-41DA-A1E4-C837DB2098B8}" type="slidenum">
              <a:rPr/>
              <a:pPr>
                <a:defRPr/>
              </a:pPr>
              <a:t>‹Nº›</a:t>
            </a:fld>
            <a:endParaRPr/>
          </a:p>
        </p:txBody>
      </p:sp>
    </p:spTree>
    <p:extLst>
      <p:ext uri="{BB962C8B-B14F-4D97-AF65-F5344CB8AC3E}">
        <p14:creationId xmlns:p14="http://schemas.microsoft.com/office/powerpoint/2010/main" val="3313064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25B7BE7D-FB79-903F-0705-9195ED6C12C5}"/>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a:extLst>
              <a:ext uri="{FF2B5EF4-FFF2-40B4-BE49-F238E27FC236}">
                <a16:creationId xmlns:a16="http://schemas.microsoft.com/office/drawing/2014/main" id="{CC1DCADC-0744-66F4-34E3-D8C72808295A}"/>
              </a:ext>
            </a:extLst>
          </p:cNvPr>
          <p:cNvSpPr>
            <a:spLocks noGrp="1"/>
          </p:cNvSpPr>
          <p:nvPr>
            <p:ph type="dt" sz="half" idx="11"/>
          </p:nvPr>
        </p:nvSpPr>
        <p:spPr/>
        <p:txBody>
          <a:bodyPr lIns="0" tIns="0" rIns="0" bIns="0"/>
          <a:lstStyle>
            <a:lvl1pPr algn="l">
              <a:defRPr>
                <a:solidFill>
                  <a:schemeClr val="tx1">
                    <a:tint val="75000"/>
                  </a:schemeClr>
                </a:solidFill>
              </a:defRPr>
            </a:lvl1pPr>
          </a:lstStyle>
          <a:p>
            <a:pPr>
              <a:defRPr/>
            </a:pPr>
            <a:fld id="{8474A24C-386C-4D6C-8BD1-A53FCB1F26A0}" type="datetimeFigureOut">
              <a:rPr lang="en-US"/>
              <a:pPr>
                <a:defRPr/>
              </a:pPr>
              <a:t>11/8/2023</a:t>
            </a:fld>
            <a:endParaRPr lang="en-US"/>
          </a:p>
        </p:txBody>
      </p:sp>
      <p:sp>
        <p:nvSpPr>
          <p:cNvPr id="4" name="Holder 4">
            <a:extLst>
              <a:ext uri="{FF2B5EF4-FFF2-40B4-BE49-F238E27FC236}">
                <a16:creationId xmlns:a16="http://schemas.microsoft.com/office/drawing/2014/main" id="{2534C5A8-2A29-B7D0-5DA4-13AB99E95DAB}"/>
              </a:ext>
            </a:extLst>
          </p:cNvPr>
          <p:cNvSpPr>
            <a:spLocks noGrp="1"/>
          </p:cNvSpPr>
          <p:nvPr>
            <p:ph type="sldNum" sz="quarter" idx="12"/>
          </p:nvPr>
        </p:nvSpPr>
        <p:spPr/>
        <p:txBody>
          <a:bodyPr lIns="0" tIns="0" rIns="0" bIns="0"/>
          <a:lstStyle>
            <a:lvl1pPr algn="r">
              <a:defRPr>
                <a:solidFill>
                  <a:schemeClr val="tx1">
                    <a:tint val="75000"/>
                  </a:schemeClr>
                </a:solidFill>
              </a:defRPr>
            </a:lvl1pPr>
          </a:lstStyle>
          <a:p>
            <a:pPr>
              <a:defRPr/>
            </a:pPr>
            <a:fld id="{9A543191-4159-4EBA-9136-A96B60E34F02}" type="slidenum">
              <a:rPr/>
              <a:pPr>
                <a:defRPr/>
              </a:pPr>
              <a:t>‹Nº›</a:t>
            </a:fld>
            <a:endParaRPr/>
          </a:p>
        </p:txBody>
      </p:sp>
    </p:spTree>
    <p:extLst>
      <p:ext uri="{BB962C8B-B14F-4D97-AF65-F5344CB8AC3E}">
        <p14:creationId xmlns:p14="http://schemas.microsoft.com/office/powerpoint/2010/main" val="263282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7406D4C1-C6F6-1F19-CAAC-51CA0A674E1E}"/>
              </a:ext>
            </a:extLst>
          </p:cNvPr>
          <p:cNvSpPr>
            <a:spLocks noGrp="1"/>
          </p:cNvSpPr>
          <p:nvPr>
            <p:ph type="dt" sz="half" idx="10"/>
          </p:nvPr>
        </p:nvSpPr>
        <p:spPr/>
        <p:txBody>
          <a:bodyPr/>
          <a:lstStyle>
            <a:lvl1pPr>
              <a:defRPr/>
            </a:lvl1pPr>
          </a:lstStyle>
          <a:p>
            <a:pPr>
              <a:defRPr/>
            </a:pPr>
            <a:fld id="{E68F6E06-A0D7-414D-A448-1A36BC0E130F}" type="datetimeFigureOut">
              <a:rPr lang="es-MX"/>
              <a:pPr>
                <a:defRPr/>
              </a:pPr>
              <a:t>08/11/2023</a:t>
            </a:fld>
            <a:endParaRPr lang="es-MX"/>
          </a:p>
        </p:txBody>
      </p:sp>
      <p:sp>
        <p:nvSpPr>
          <p:cNvPr id="5" name="Footer Placeholder 4">
            <a:extLst>
              <a:ext uri="{FF2B5EF4-FFF2-40B4-BE49-F238E27FC236}">
                <a16:creationId xmlns:a16="http://schemas.microsoft.com/office/drawing/2014/main" id="{D87C7F18-756E-BA65-85B8-526599B013B5}"/>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810CFC24-8BCE-A9DD-728F-09250DE44E9F}"/>
              </a:ext>
            </a:extLst>
          </p:cNvPr>
          <p:cNvSpPr>
            <a:spLocks noGrp="1"/>
          </p:cNvSpPr>
          <p:nvPr>
            <p:ph type="sldNum" sz="quarter" idx="12"/>
          </p:nvPr>
        </p:nvSpPr>
        <p:spPr/>
        <p:txBody>
          <a:bodyPr/>
          <a:lstStyle>
            <a:lvl1pPr>
              <a:defRPr/>
            </a:lvl1pPr>
          </a:lstStyle>
          <a:p>
            <a:pPr>
              <a:defRPr/>
            </a:pPr>
            <a:fld id="{AAE8C5BE-E0CD-4021-85E1-1A4B4826B587}" type="slidenum">
              <a:rPr lang="es-MX"/>
              <a:pPr>
                <a:defRPr/>
              </a:pPr>
              <a:t>‹Nº›</a:t>
            </a:fld>
            <a:endParaRPr lang="es-MX"/>
          </a:p>
        </p:txBody>
      </p:sp>
    </p:spTree>
    <p:extLst>
      <p:ext uri="{BB962C8B-B14F-4D97-AF65-F5344CB8AC3E}">
        <p14:creationId xmlns:p14="http://schemas.microsoft.com/office/powerpoint/2010/main" val="253845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A7CF1468-E800-61AD-E06A-C3EFB50B93BD}"/>
              </a:ext>
            </a:extLst>
          </p:cNvPr>
          <p:cNvSpPr>
            <a:spLocks noGrp="1"/>
          </p:cNvSpPr>
          <p:nvPr>
            <p:ph type="dt" sz="half" idx="10"/>
          </p:nvPr>
        </p:nvSpPr>
        <p:spPr/>
        <p:txBody>
          <a:bodyPr/>
          <a:lstStyle>
            <a:lvl1pPr>
              <a:defRPr/>
            </a:lvl1pPr>
          </a:lstStyle>
          <a:p>
            <a:pPr>
              <a:defRPr/>
            </a:pPr>
            <a:fld id="{446F9B5A-22ED-43F8-A3AC-9FCAF98784C2}" type="datetimeFigureOut">
              <a:rPr lang="es-MX"/>
              <a:pPr>
                <a:defRPr/>
              </a:pPr>
              <a:t>08/11/2023</a:t>
            </a:fld>
            <a:endParaRPr lang="es-MX"/>
          </a:p>
        </p:txBody>
      </p:sp>
      <p:sp>
        <p:nvSpPr>
          <p:cNvPr id="5" name="Footer Placeholder 4">
            <a:extLst>
              <a:ext uri="{FF2B5EF4-FFF2-40B4-BE49-F238E27FC236}">
                <a16:creationId xmlns:a16="http://schemas.microsoft.com/office/drawing/2014/main" id="{F1CE0F72-6728-BE19-3974-C4283F839541}"/>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6207FB02-7CA7-5419-E96A-631FAA36BBD0}"/>
              </a:ext>
            </a:extLst>
          </p:cNvPr>
          <p:cNvSpPr>
            <a:spLocks noGrp="1"/>
          </p:cNvSpPr>
          <p:nvPr>
            <p:ph type="sldNum" sz="quarter" idx="12"/>
          </p:nvPr>
        </p:nvSpPr>
        <p:spPr/>
        <p:txBody>
          <a:bodyPr/>
          <a:lstStyle>
            <a:lvl1pPr>
              <a:defRPr/>
            </a:lvl1pPr>
          </a:lstStyle>
          <a:p>
            <a:pPr>
              <a:defRPr/>
            </a:pPr>
            <a:fld id="{EEB8241B-0DA8-4D06-AAFB-A309A37FE423}" type="slidenum">
              <a:rPr lang="es-MX"/>
              <a:pPr>
                <a:defRPr/>
              </a:pPr>
              <a:t>‹Nº›</a:t>
            </a:fld>
            <a:endParaRPr lang="es-MX"/>
          </a:p>
        </p:txBody>
      </p:sp>
    </p:spTree>
    <p:extLst>
      <p:ext uri="{BB962C8B-B14F-4D97-AF65-F5344CB8AC3E}">
        <p14:creationId xmlns:p14="http://schemas.microsoft.com/office/powerpoint/2010/main" val="133548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B1E402D8-81EB-0408-B4D6-19D6F1D45E90}"/>
              </a:ext>
            </a:extLst>
          </p:cNvPr>
          <p:cNvSpPr>
            <a:spLocks noGrp="1"/>
          </p:cNvSpPr>
          <p:nvPr>
            <p:ph type="dt" sz="half" idx="10"/>
          </p:nvPr>
        </p:nvSpPr>
        <p:spPr/>
        <p:txBody>
          <a:bodyPr/>
          <a:lstStyle>
            <a:lvl1pPr>
              <a:defRPr/>
            </a:lvl1pPr>
          </a:lstStyle>
          <a:p>
            <a:pPr>
              <a:defRPr/>
            </a:pPr>
            <a:fld id="{EFF0CF0A-67DD-485B-87B4-B82F54FBF532}" type="datetimeFigureOut">
              <a:rPr lang="es-MX"/>
              <a:pPr>
                <a:defRPr/>
              </a:pPr>
              <a:t>08/11/2023</a:t>
            </a:fld>
            <a:endParaRPr lang="es-MX"/>
          </a:p>
        </p:txBody>
      </p:sp>
      <p:sp>
        <p:nvSpPr>
          <p:cNvPr id="6" name="Footer Placeholder 4">
            <a:extLst>
              <a:ext uri="{FF2B5EF4-FFF2-40B4-BE49-F238E27FC236}">
                <a16:creationId xmlns:a16="http://schemas.microsoft.com/office/drawing/2014/main" id="{3C03CA3B-6BBE-E9AB-CE08-2F2924500BDC}"/>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0B9699CD-C50C-9E66-AA3F-488604C661FB}"/>
              </a:ext>
            </a:extLst>
          </p:cNvPr>
          <p:cNvSpPr>
            <a:spLocks noGrp="1"/>
          </p:cNvSpPr>
          <p:nvPr>
            <p:ph type="sldNum" sz="quarter" idx="12"/>
          </p:nvPr>
        </p:nvSpPr>
        <p:spPr/>
        <p:txBody>
          <a:bodyPr/>
          <a:lstStyle>
            <a:lvl1pPr>
              <a:defRPr/>
            </a:lvl1pPr>
          </a:lstStyle>
          <a:p>
            <a:pPr>
              <a:defRPr/>
            </a:pPr>
            <a:fld id="{8023BCE0-752A-4F2C-9FB4-EDC29F6826C6}" type="slidenum">
              <a:rPr lang="es-MX"/>
              <a:pPr>
                <a:defRPr/>
              </a:pPr>
              <a:t>‹Nº›</a:t>
            </a:fld>
            <a:endParaRPr lang="es-MX"/>
          </a:p>
        </p:txBody>
      </p:sp>
    </p:spTree>
    <p:extLst>
      <p:ext uri="{BB962C8B-B14F-4D97-AF65-F5344CB8AC3E}">
        <p14:creationId xmlns:p14="http://schemas.microsoft.com/office/powerpoint/2010/main" val="343228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BCB0D91E-0A96-2427-F831-C39C09EAF277}"/>
              </a:ext>
            </a:extLst>
          </p:cNvPr>
          <p:cNvSpPr>
            <a:spLocks noGrp="1"/>
          </p:cNvSpPr>
          <p:nvPr>
            <p:ph type="dt" sz="half" idx="10"/>
          </p:nvPr>
        </p:nvSpPr>
        <p:spPr/>
        <p:txBody>
          <a:bodyPr/>
          <a:lstStyle>
            <a:lvl1pPr>
              <a:defRPr/>
            </a:lvl1pPr>
          </a:lstStyle>
          <a:p>
            <a:pPr>
              <a:defRPr/>
            </a:pPr>
            <a:fld id="{BAEB868D-D395-4B4B-8B63-F105E5029CEF}" type="datetimeFigureOut">
              <a:rPr lang="es-MX"/>
              <a:pPr>
                <a:defRPr/>
              </a:pPr>
              <a:t>08/11/2023</a:t>
            </a:fld>
            <a:endParaRPr lang="es-MX"/>
          </a:p>
        </p:txBody>
      </p:sp>
      <p:sp>
        <p:nvSpPr>
          <p:cNvPr id="8" name="Footer Placeholder 4">
            <a:extLst>
              <a:ext uri="{FF2B5EF4-FFF2-40B4-BE49-F238E27FC236}">
                <a16:creationId xmlns:a16="http://schemas.microsoft.com/office/drawing/2014/main" id="{1888925F-9033-1080-FB4C-49FB79D4D53C}"/>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id="{AB9E96A3-A705-ECF8-94DB-E2B9633246F9}"/>
              </a:ext>
            </a:extLst>
          </p:cNvPr>
          <p:cNvSpPr>
            <a:spLocks noGrp="1"/>
          </p:cNvSpPr>
          <p:nvPr>
            <p:ph type="sldNum" sz="quarter" idx="12"/>
          </p:nvPr>
        </p:nvSpPr>
        <p:spPr/>
        <p:txBody>
          <a:bodyPr/>
          <a:lstStyle>
            <a:lvl1pPr>
              <a:defRPr/>
            </a:lvl1pPr>
          </a:lstStyle>
          <a:p>
            <a:pPr>
              <a:defRPr/>
            </a:pPr>
            <a:fld id="{30F0EC25-8CB5-4396-B5C4-FBC59DF22F13}" type="slidenum">
              <a:rPr lang="es-MX"/>
              <a:pPr>
                <a:defRPr/>
              </a:pPr>
              <a:t>‹Nº›</a:t>
            </a:fld>
            <a:endParaRPr lang="es-MX"/>
          </a:p>
        </p:txBody>
      </p:sp>
    </p:spTree>
    <p:extLst>
      <p:ext uri="{BB962C8B-B14F-4D97-AF65-F5344CB8AC3E}">
        <p14:creationId xmlns:p14="http://schemas.microsoft.com/office/powerpoint/2010/main" val="129296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F6B700D5-7E29-06F3-4FA0-CF6E14B9C6A9}"/>
              </a:ext>
            </a:extLst>
          </p:cNvPr>
          <p:cNvSpPr>
            <a:spLocks noGrp="1"/>
          </p:cNvSpPr>
          <p:nvPr>
            <p:ph type="dt" sz="half" idx="10"/>
          </p:nvPr>
        </p:nvSpPr>
        <p:spPr/>
        <p:txBody>
          <a:bodyPr/>
          <a:lstStyle>
            <a:lvl1pPr>
              <a:defRPr/>
            </a:lvl1pPr>
          </a:lstStyle>
          <a:p>
            <a:pPr>
              <a:defRPr/>
            </a:pPr>
            <a:fld id="{1F810EA3-21B4-47A5-8475-ECFAC9C01160}" type="datetimeFigureOut">
              <a:rPr lang="es-MX"/>
              <a:pPr>
                <a:defRPr/>
              </a:pPr>
              <a:t>08/11/2023</a:t>
            </a:fld>
            <a:endParaRPr lang="es-MX"/>
          </a:p>
        </p:txBody>
      </p:sp>
      <p:sp>
        <p:nvSpPr>
          <p:cNvPr id="4" name="Footer Placeholder 4">
            <a:extLst>
              <a:ext uri="{FF2B5EF4-FFF2-40B4-BE49-F238E27FC236}">
                <a16:creationId xmlns:a16="http://schemas.microsoft.com/office/drawing/2014/main" id="{772FF033-3E42-3C62-453D-A647A620AEEA}"/>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5">
            <a:extLst>
              <a:ext uri="{FF2B5EF4-FFF2-40B4-BE49-F238E27FC236}">
                <a16:creationId xmlns:a16="http://schemas.microsoft.com/office/drawing/2014/main" id="{EB4344EA-799D-1356-21D1-E7E58B56EAF5}"/>
              </a:ext>
            </a:extLst>
          </p:cNvPr>
          <p:cNvSpPr>
            <a:spLocks noGrp="1"/>
          </p:cNvSpPr>
          <p:nvPr>
            <p:ph type="sldNum" sz="quarter" idx="12"/>
          </p:nvPr>
        </p:nvSpPr>
        <p:spPr/>
        <p:txBody>
          <a:bodyPr/>
          <a:lstStyle>
            <a:lvl1pPr>
              <a:defRPr/>
            </a:lvl1pPr>
          </a:lstStyle>
          <a:p>
            <a:pPr>
              <a:defRPr/>
            </a:pPr>
            <a:fld id="{673173C0-3308-4EB9-A90A-6E680443E939}" type="slidenum">
              <a:rPr lang="es-MX"/>
              <a:pPr>
                <a:defRPr/>
              </a:pPr>
              <a:t>‹Nº›</a:t>
            </a:fld>
            <a:endParaRPr lang="es-MX"/>
          </a:p>
        </p:txBody>
      </p:sp>
    </p:spTree>
    <p:extLst>
      <p:ext uri="{BB962C8B-B14F-4D97-AF65-F5344CB8AC3E}">
        <p14:creationId xmlns:p14="http://schemas.microsoft.com/office/powerpoint/2010/main" val="384378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C96BB23-215D-A181-F7D3-981558D33697}"/>
              </a:ext>
            </a:extLst>
          </p:cNvPr>
          <p:cNvSpPr>
            <a:spLocks noGrp="1"/>
          </p:cNvSpPr>
          <p:nvPr>
            <p:ph type="dt" sz="half" idx="10"/>
          </p:nvPr>
        </p:nvSpPr>
        <p:spPr/>
        <p:txBody>
          <a:bodyPr/>
          <a:lstStyle>
            <a:lvl1pPr>
              <a:defRPr/>
            </a:lvl1pPr>
          </a:lstStyle>
          <a:p>
            <a:pPr>
              <a:defRPr/>
            </a:pPr>
            <a:fld id="{13BE139D-F305-4578-A713-408800594057}" type="datetimeFigureOut">
              <a:rPr lang="es-MX"/>
              <a:pPr>
                <a:defRPr/>
              </a:pPr>
              <a:t>08/11/2023</a:t>
            </a:fld>
            <a:endParaRPr lang="es-MX"/>
          </a:p>
        </p:txBody>
      </p:sp>
      <p:sp>
        <p:nvSpPr>
          <p:cNvPr id="3" name="Footer Placeholder 4">
            <a:extLst>
              <a:ext uri="{FF2B5EF4-FFF2-40B4-BE49-F238E27FC236}">
                <a16:creationId xmlns:a16="http://schemas.microsoft.com/office/drawing/2014/main" id="{998018A1-6811-0A29-BFC5-32FF75BAB9B4}"/>
              </a:ext>
            </a:extLst>
          </p:cNvPr>
          <p:cNvSpPr>
            <a:spLocks noGrp="1"/>
          </p:cNvSpPr>
          <p:nvPr>
            <p:ph type="ftr" sz="quarter" idx="11"/>
          </p:nvPr>
        </p:nvSpPr>
        <p:spPr/>
        <p:txBody>
          <a:bodyPr/>
          <a:lstStyle>
            <a:lvl1pPr>
              <a:defRPr/>
            </a:lvl1pPr>
          </a:lstStyle>
          <a:p>
            <a:pPr>
              <a:defRPr/>
            </a:pPr>
            <a:endParaRPr lang="es-MX"/>
          </a:p>
        </p:txBody>
      </p:sp>
      <p:sp>
        <p:nvSpPr>
          <p:cNvPr id="4" name="Slide Number Placeholder 5">
            <a:extLst>
              <a:ext uri="{FF2B5EF4-FFF2-40B4-BE49-F238E27FC236}">
                <a16:creationId xmlns:a16="http://schemas.microsoft.com/office/drawing/2014/main" id="{FEAD966B-D93C-FD84-7F28-CFDFDDC6C189}"/>
              </a:ext>
            </a:extLst>
          </p:cNvPr>
          <p:cNvSpPr>
            <a:spLocks noGrp="1"/>
          </p:cNvSpPr>
          <p:nvPr>
            <p:ph type="sldNum" sz="quarter" idx="12"/>
          </p:nvPr>
        </p:nvSpPr>
        <p:spPr/>
        <p:txBody>
          <a:bodyPr/>
          <a:lstStyle>
            <a:lvl1pPr>
              <a:defRPr/>
            </a:lvl1pPr>
          </a:lstStyle>
          <a:p>
            <a:pPr>
              <a:defRPr/>
            </a:pPr>
            <a:fld id="{EF4A1C60-4166-4A5C-AC04-AF10C11C3726}" type="slidenum">
              <a:rPr lang="es-MX"/>
              <a:pPr>
                <a:defRPr/>
              </a:pPr>
              <a:t>‹Nº›</a:t>
            </a:fld>
            <a:endParaRPr lang="es-MX"/>
          </a:p>
        </p:txBody>
      </p:sp>
    </p:spTree>
    <p:extLst>
      <p:ext uri="{BB962C8B-B14F-4D97-AF65-F5344CB8AC3E}">
        <p14:creationId xmlns:p14="http://schemas.microsoft.com/office/powerpoint/2010/main" val="12337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0F02C71E-FF28-02C6-DAD5-3FF94560FC96}"/>
              </a:ext>
            </a:extLst>
          </p:cNvPr>
          <p:cNvSpPr>
            <a:spLocks noGrp="1"/>
          </p:cNvSpPr>
          <p:nvPr>
            <p:ph type="dt" sz="half" idx="10"/>
          </p:nvPr>
        </p:nvSpPr>
        <p:spPr/>
        <p:txBody>
          <a:bodyPr/>
          <a:lstStyle>
            <a:lvl1pPr>
              <a:defRPr/>
            </a:lvl1pPr>
          </a:lstStyle>
          <a:p>
            <a:pPr>
              <a:defRPr/>
            </a:pPr>
            <a:fld id="{3BCC11D9-3A0A-44D3-A389-316BF7C15762}" type="datetimeFigureOut">
              <a:rPr lang="es-MX"/>
              <a:pPr>
                <a:defRPr/>
              </a:pPr>
              <a:t>08/11/2023</a:t>
            </a:fld>
            <a:endParaRPr lang="es-MX"/>
          </a:p>
        </p:txBody>
      </p:sp>
      <p:sp>
        <p:nvSpPr>
          <p:cNvPr id="6" name="Footer Placeholder 4">
            <a:extLst>
              <a:ext uri="{FF2B5EF4-FFF2-40B4-BE49-F238E27FC236}">
                <a16:creationId xmlns:a16="http://schemas.microsoft.com/office/drawing/2014/main" id="{5DB47FB7-9D2B-218C-1B7D-B70242AE05BD}"/>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B0F571BA-87F7-ABF6-DF8A-7892B9B50754}"/>
              </a:ext>
            </a:extLst>
          </p:cNvPr>
          <p:cNvSpPr>
            <a:spLocks noGrp="1"/>
          </p:cNvSpPr>
          <p:nvPr>
            <p:ph type="sldNum" sz="quarter" idx="12"/>
          </p:nvPr>
        </p:nvSpPr>
        <p:spPr/>
        <p:txBody>
          <a:bodyPr/>
          <a:lstStyle>
            <a:lvl1pPr>
              <a:defRPr/>
            </a:lvl1pPr>
          </a:lstStyle>
          <a:p>
            <a:pPr>
              <a:defRPr/>
            </a:pPr>
            <a:fld id="{56FF7168-0726-42BE-BBD8-90FD4F780447}" type="slidenum">
              <a:rPr lang="es-MX"/>
              <a:pPr>
                <a:defRPr/>
              </a:pPr>
              <a:t>‹Nº›</a:t>
            </a:fld>
            <a:endParaRPr lang="es-MX"/>
          </a:p>
        </p:txBody>
      </p:sp>
    </p:spTree>
    <p:extLst>
      <p:ext uri="{BB962C8B-B14F-4D97-AF65-F5344CB8AC3E}">
        <p14:creationId xmlns:p14="http://schemas.microsoft.com/office/powerpoint/2010/main" val="409202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05B7CA22-B9D8-2D77-DE95-CC23E1A862D3}"/>
              </a:ext>
            </a:extLst>
          </p:cNvPr>
          <p:cNvSpPr>
            <a:spLocks noGrp="1"/>
          </p:cNvSpPr>
          <p:nvPr>
            <p:ph type="dt" sz="half" idx="10"/>
          </p:nvPr>
        </p:nvSpPr>
        <p:spPr/>
        <p:txBody>
          <a:bodyPr/>
          <a:lstStyle>
            <a:lvl1pPr>
              <a:defRPr/>
            </a:lvl1pPr>
          </a:lstStyle>
          <a:p>
            <a:pPr>
              <a:defRPr/>
            </a:pPr>
            <a:fld id="{483CF9ED-5275-42B7-AAED-A19D08D778C4}" type="datetimeFigureOut">
              <a:rPr lang="es-MX"/>
              <a:pPr>
                <a:defRPr/>
              </a:pPr>
              <a:t>08/11/2023</a:t>
            </a:fld>
            <a:endParaRPr lang="es-MX"/>
          </a:p>
        </p:txBody>
      </p:sp>
      <p:sp>
        <p:nvSpPr>
          <p:cNvPr id="6" name="Footer Placeholder 4">
            <a:extLst>
              <a:ext uri="{FF2B5EF4-FFF2-40B4-BE49-F238E27FC236}">
                <a16:creationId xmlns:a16="http://schemas.microsoft.com/office/drawing/2014/main" id="{855EEFAB-A662-4C05-CAEB-CD5A9E11B14D}"/>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85C547E2-17EF-5810-2E6D-3BAA23901230}"/>
              </a:ext>
            </a:extLst>
          </p:cNvPr>
          <p:cNvSpPr>
            <a:spLocks noGrp="1"/>
          </p:cNvSpPr>
          <p:nvPr>
            <p:ph type="sldNum" sz="quarter" idx="12"/>
          </p:nvPr>
        </p:nvSpPr>
        <p:spPr/>
        <p:txBody>
          <a:bodyPr/>
          <a:lstStyle>
            <a:lvl1pPr>
              <a:defRPr/>
            </a:lvl1pPr>
          </a:lstStyle>
          <a:p>
            <a:pPr>
              <a:defRPr/>
            </a:pPr>
            <a:fld id="{656D3C90-A801-4D43-9E39-39C624B98357}" type="slidenum">
              <a:rPr lang="es-MX"/>
              <a:pPr>
                <a:defRPr/>
              </a:pPr>
              <a:t>‹Nº›</a:t>
            </a:fld>
            <a:endParaRPr lang="es-MX"/>
          </a:p>
        </p:txBody>
      </p:sp>
    </p:spTree>
    <p:extLst>
      <p:ext uri="{BB962C8B-B14F-4D97-AF65-F5344CB8AC3E}">
        <p14:creationId xmlns:p14="http://schemas.microsoft.com/office/powerpoint/2010/main" val="78272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0A28BD-3A44-15C1-A9E5-4ED552B00FE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n-US" altLang="es-MX"/>
          </a:p>
        </p:txBody>
      </p:sp>
      <p:sp>
        <p:nvSpPr>
          <p:cNvPr id="1027" name="Text Placeholder 2">
            <a:extLst>
              <a:ext uri="{FF2B5EF4-FFF2-40B4-BE49-F238E27FC236}">
                <a16:creationId xmlns:a16="http://schemas.microsoft.com/office/drawing/2014/main" id="{1EE7D05F-41EF-B993-A5E2-BCA65BE549E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los estilos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a:extLst>
              <a:ext uri="{FF2B5EF4-FFF2-40B4-BE49-F238E27FC236}">
                <a16:creationId xmlns:a16="http://schemas.microsoft.com/office/drawing/2014/main" id="{F94A0ED3-0C68-1B3A-7835-1022FE9C8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AE4812F-522A-4C48-968A-BE90C6AC751C}" type="datetimeFigureOut">
              <a:rPr lang="es-MX"/>
              <a:pPr>
                <a:defRPr/>
              </a:pPr>
              <a:t>08/11/2023</a:t>
            </a:fld>
            <a:endParaRPr lang="es-MX"/>
          </a:p>
        </p:txBody>
      </p:sp>
      <p:sp>
        <p:nvSpPr>
          <p:cNvPr id="5" name="Footer Placeholder 4">
            <a:extLst>
              <a:ext uri="{FF2B5EF4-FFF2-40B4-BE49-F238E27FC236}">
                <a16:creationId xmlns:a16="http://schemas.microsoft.com/office/drawing/2014/main" id="{B7486774-6816-8C5C-1600-0DBF0E19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MX"/>
          </a:p>
        </p:txBody>
      </p:sp>
      <p:sp>
        <p:nvSpPr>
          <p:cNvPr id="6" name="Slide Number Placeholder 5">
            <a:extLst>
              <a:ext uri="{FF2B5EF4-FFF2-40B4-BE49-F238E27FC236}">
                <a16:creationId xmlns:a16="http://schemas.microsoft.com/office/drawing/2014/main" id="{7C7BB862-8545-D8F7-1202-2B24706D9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F592BF6-F2E9-49CD-BEF7-5EC7EFB0761B}"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image" Target="../media/image7.emf"/><Relationship Id="rId21" Type="http://schemas.openxmlformats.org/officeDocument/2006/relationships/image" Target="../media/image25.emf"/><Relationship Id="rId7" Type="http://schemas.openxmlformats.org/officeDocument/2006/relationships/image" Target="../media/image11.emf"/><Relationship Id="rId12" Type="http://schemas.openxmlformats.org/officeDocument/2006/relationships/image" Target="../media/image16.emf"/><Relationship Id="rId17" Type="http://schemas.openxmlformats.org/officeDocument/2006/relationships/image" Target="../media/image21.emf"/><Relationship Id="rId2" Type="http://schemas.openxmlformats.org/officeDocument/2006/relationships/notesSlide" Target="../notesSlides/notesSlide1.xml"/><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slideLayout" Target="../slideLayouts/slideLayout12.xml"/><Relationship Id="rId6" Type="http://schemas.openxmlformats.org/officeDocument/2006/relationships/image" Target="../media/image10.emf"/><Relationship Id="rId11" Type="http://schemas.openxmlformats.org/officeDocument/2006/relationships/image" Target="../media/image15.emf"/><Relationship Id="rId5" Type="http://schemas.openxmlformats.org/officeDocument/2006/relationships/image" Target="../media/image9.emf"/><Relationship Id="rId15" Type="http://schemas.openxmlformats.org/officeDocument/2006/relationships/image" Target="../media/image19.emf"/><Relationship Id="rId10" Type="http://schemas.openxmlformats.org/officeDocument/2006/relationships/image" Target="../media/image14.emf"/><Relationship Id="rId19" Type="http://schemas.openxmlformats.org/officeDocument/2006/relationships/image" Target="../media/image23.emf"/><Relationship Id="rId4" Type="http://schemas.openxmlformats.org/officeDocument/2006/relationships/image" Target="../media/image8.emf"/><Relationship Id="rId9" Type="http://schemas.openxmlformats.org/officeDocument/2006/relationships/image" Target="../media/image13.emf"/><Relationship Id="rId14" Type="http://schemas.openxmlformats.org/officeDocument/2006/relationships/image" Target="../media/image18.emf"/><Relationship Id="rId22"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4FAD59BA-F4D9-DAD4-AF34-9C0D61909C3E}"/>
              </a:ext>
            </a:extLst>
          </p:cNvPr>
          <p:cNvSpPr txBox="1">
            <a:spLocks/>
          </p:cNvSpPr>
          <p:nvPr/>
        </p:nvSpPr>
        <p:spPr>
          <a:xfrm>
            <a:off x="4992688" y="3659188"/>
            <a:ext cx="2206625" cy="701675"/>
          </a:xfrm>
          <a:prstGeom prst="rect">
            <a:avLst/>
          </a:prstGeom>
        </p:spPr>
        <p:txBody>
          <a:bodyPr lIns="0" tIns="9525" rIns="0" bIns="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fontAlgn="auto">
              <a:lnSpc>
                <a:spcPct val="100000"/>
              </a:lnSpc>
              <a:spcBef>
                <a:spcPts val="75"/>
              </a:spcBef>
              <a:spcAft>
                <a:spcPts val="0"/>
              </a:spcAft>
              <a:defRPr/>
            </a:pPr>
            <a:r>
              <a:rPr lang="es-MX" sz="4500" spc="199" dirty="0">
                <a:solidFill>
                  <a:srgbClr val="000000"/>
                </a:solidFill>
                <a:latin typeface="Libre Franklin"/>
                <a:cs typeface="Libre Franklin"/>
              </a:rPr>
              <a:t>TÍTU</a:t>
            </a:r>
            <a:r>
              <a:rPr lang="es-MX" sz="4500" spc="-86" dirty="0">
                <a:solidFill>
                  <a:srgbClr val="000000"/>
                </a:solidFill>
                <a:latin typeface="Libre Franklin"/>
                <a:cs typeface="Libre Franklin"/>
              </a:rPr>
              <a:t>L</a:t>
            </a:r>
            <a:r>
              <a:rPr lang="es-MX" sz="4500" spc="71" dirty="0">
                <a:solidFill>
                  <a:srgbClr val="000000"/>
                </a:solidFill>
                <a:latin typeface="Libre Franklin"/>
                <a:cs typeface="Libre Franklin"/>
              </a:rPr>
              <a:t>O</a:t>
            </a:r>
            <a:endParaRPr lang="es-MX" sz="4500" dirty="0">
              <a:latin typeface="Libre Franklin"/>
              <a:cs typeface="Libre Franklin"/>
            </a:endParaRPr>
          </a:p>
        </p:txBody>
      </p:sp>
      <p:sp>
        <p:nvSpPr>
          <p:cNvPr id="5" name="object 3">
            <a:extLst>
              <a:ext uri="{FF2B5EF4-FFF2-40B4-BE49-F238E27FC236}">
                <a16:creationId xmlns:a16="http://schemas.microsoft.com/office/drawing/2014/main" id="{D2E1D7DB-658C-F714-BA36-16EDA6B61250}"/>
              </a:ext>
            </a:extLst>
          </p:cNvPr>
          <p:cNvSpPr txBox="1"/>
          <p:nvPr/>
        </p:nvSpPr>
        <p:spPr>
          <a:xfrm>
            <a:off x="3529013" y="4797425"/>
            <a:ext cx="4970462" cy="195263"/>
          </a:xfrm>
          <a:prstGeom prst="rect">
            <a:avLst/>
          </a:prstGeom>
        </p:spPr>
        <p:txBody>
          <a:bodyPr lIns="0" tIns="9525" rIns="0" bIns="0">
            <a:spAutoFit/>
          </a:bodyPr>
          <a:lstStyle/>
          <a:p>
            <a:pPr marL="9525" algn="ctr" eaLnBrk="1" fontAlgn="auto" hangingPunct="1">
              <a:spcBef>
                <a:spcPts val="75"/>
              </a:spcBef>
              <a:spcAft>
                <a:spcPts val="0"/>
              </a:spcAft>
              <a:defRPr/>
            </a:pPr>
            <a:r>
              <a:rPr sz="1200" b="1" spc="-4" dirty="0">
                <a:latin typeface="Libre Franklin Thin"/>
                <a:cs typeface="Libre Franklin Thin"/>
              </a:rPr>
              <a:t>INTRODUCE </a:t>
            </a:r>
            <a:r>
              <a:rPr sz="1200" b="1" spc="-11" dirty="0">
                <a:latin typeface="Libre Franklin Thin"/>
                <a:cs typeface="Libre Franklin Thin"/>
              </a:rPr>
              <a:t>AQUI </a:t>
            </a:r>
            <a:r>
              <a:rPr sz="1200" b="1" dirty="0">
                <a:latin typeface="Libre Franklin Thin"/>
                <a:cs typeface="Libre Franklin Thin"/>
              </a:rPr>
              <a:t>TUS </a:t>
            </a:r>
            <a:r>
              <a:rPr sz="1200" b="1" spc="-15" dirty="0">
                <a:latin typeface="Libre Franklin Thin"/>
                <a:cs typeface="Libre Franklin Thin"/>
              </a:rPr>
              <a:t>TEXTOS </a:t>
            </a:r>
            <a:r>
              <a:rPr sz="1200" b="1" spc="-11" dirty="0">
                <a:latin typeface="Libre Franklin Thin"/>
                <a:cs typeface="Libre Franklin Thin"/>
              </a:rPr>
              <a:t>DESCRIPTIVOS </a:t>
            </a:r>
            <a:r>
              <a:rPr sz="1200" b="1" dirty="0">
                <a:latin typeface="Libre Franklin Thin"/>
                <a:cs typeface="Libre Franklin Thin"/>
              </a:rPr>
              <a:t>DE</a:t>
            </a:r>
            <a:r>
              <a:rPr sz="1200" b="1" spc="23" dirty="0">
                <a:latin typeface="Libre Franklin Thin"/>
                <a:cs typeface="Libre Franklin Thin"/>
              </a:rPr>
              <a:t> </a:t>
            </a:r>
            <a:r>
              <a:rPr sz="1200" b="1" dirty="0">
                <a:latin typeface="Libre Franklin Thin"/>
                <a:cs typeface="Libre Franklin Thin"/>
              </a:rPr>
              <a:t>TEMA</a:t>
            </a:r>
          </a:p>
        </p:txBody>
      </p:sp>
      <p:sp>
        <p:nvSpPr>
          <p:cNvPr id="6" name="object 4">
            <a:extLst>
              <a:ext uri="{FF2B5EF4-FFF2-40B4-BE49-F238E27FC236}">
                <a16:creationId xmlns:a16="http://schemas.microsoft.com/office/drawing/2014/main" id="{A3F59EEB-EFE9-67C1-539E-AEB0E44851F4}"/>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7" name="object 5">
            <a:extLst>
              <a:ext uri="{FF2B5EF4-FFF2-40B4-BE49-F238E27FC236}">
                <a16:creationId xmlns:a16="http://schemas.microsoft.com/office/drawing/2014/main" id="{93E97DB5-BE93-14C4-6BAA-8D4841BD4119}"/>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pic>
        <p:nvPicPr>
          <p:cNvPr id="4102" name="Imagen 2" descr="Imagen que contiene botella, alimentos, firmar, gente&#10;&#10;Descripción generada automáticamente">
            <a:extLst>
              <a:ext uri="{FF2B5EF4-FFF2-40B4-BE49-F238E27FC236}">
                <a16:creationId xmlns:a16="http://schemas.microsoft.com/office/drawing/2014/main" id="{5A24B7CC-F305-932E-DB84-60099D7A2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675" y="369888"/>
            <a:ext cx="48609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12B3FA42-3D1B-DE3A-B560-BF1F046C384B}"/>
              </a:ext>
            </a:extLst>
          </p:cNvPr>
          <p:cNvSpPr txBox="1"/>
          <p:nvPr/>
        </p:nvSpPr>
        <p:spPr>
          <a:xfrm>
            <a:off x="700088" y="2241550"/>
            <a:ext cx="1547812" cy="149225"/>
          </a:xfrm>
          <a:prstGeom prst="rect">
            <a:avLst/>
          </a:prstGeom>
        </p:spPr>
        <p:txBody>
          <a:bodyPr lIns="0" tIns="9525" rIns="0" bIns="0">
            <a:spAutoFit/>
          </a:bodyPr>
          <a:lstStyle/>
          <a:p>
            <a:pPr marL="9525" eaLnBrk="1" fontAlgn="auto" hangingPunct="1">
              <a:spcBef>
                <a:spcPts val="75"/>
              </a:spcBef>
              <a:spcAft>
                <a:spcPts val="0"/>
              </a:spcAft>
              <a:defRPr/>
            </a:pPr>
            <a:r>
              <a:rPr sz="900" b="1" i="1" spc="-4" dirty="0">
                <a:latin typeface="Libre Franklin Thin"/>
                <a:cs typeface="Libre Franklin Thin"/>
              </a:rPr>
              <a:t>INTRODUCE </a:t>
            </a:r>
            <a:r>
              <a:rPr sz="900" b="1" i="1" spc="-11" dirty="0">
                <a:latin typeface="Libre Franklin Thin"/>
                <a:cs typeface="Libre Franklin Thin"/>
              </a:rPr>
              <a:t>AQUI </a:t>
            </a:r>
            <a:r>
              <a:rPr sz="900" b="1" i="1" dirty="0">
                <a:latin typeface="Libre Franklin Thin"/>
                <a:cs typeface="Libre Franklin Thin"/>
              </a:rPr>
              <a:t>TU</a:t>
            </a:r>
            <a:r>
              <a:rPr sz="900" b="1" i="1" spc="-19" dirty="0">
                <a:latin typeface="Libre Franklin Thin"/>
                <a:cs typeface="Libre Franklin Thin"/>
              </a:rPr>
              <a:t> </a:t>
            </a:r>
            <a:r>
              <a:rPr sz="900" b="1" i="1" spc="-15" dirty="0">
                <a:latin typeface="Libre Franklin Thin"/>
                <a:cs typeface="Libre Franklin Thin"/>
              </a:rPr>
              <a:t>TEXTO</a:t>
            </a:r>
            <a:endParaRPr sz="900" b="1" dirty="0">
              <a:latin typeface="Libre Franklin Thin"/>
              <a:cs typeface="Libre Franklin Thin"/>
            </a:endParaRPr>
          </a:p>
        </p:txBody>
      </p:sp>
      <p:sp>
        <p:nvSpPr>
          <p:cNvPr id="9" name="object 3">
            <a:extLst>
              <a:ext uri="{FF2B5EF4-FFF2-40B4-BE49-F238E27FC236}">
                <a16:creationId xmlns:a16="http://schemas.microsoft.com/office/drawing/2014/main" id="{47BB755A-B7FA-F21B-9A2E-8E14E8F5EA13}"/>
              </a:ext>
            </a:extLst>
          </p:cNvPr>
          <p:cNvSpPr txBox="1"/>
          <p:nvPr/>
        </p:nvSpPr>
        <p:spPr>
          <a:xfrm>
            <a:off x="700088" y="2855913"/>
            <a:ext cx="7351712" cy="2824162"/>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400" b="1" dirty="0" err="1">
                <a:latin typeface="Libre Franklin Thin" pitchFamily="2" charset="0"/>
                <a:ea typeface="Libre Franklin Thin" pitchFamily="2" charset="0"/>
                <a:cs typeface="Libre Franklin Thin" pitchFamily="2" charset="0"/>
              </a:rPr>
              <a:t>Obse</a:t>
            </a:r>
            <a:r>
              <a:rPr lang="es-MX" altLang="es-MX" sz="1400" b="1" dirty="0">
                <a:latin typeface="Libre Franklin Thin" pitchFamily="2" charset="0"/>
                <a:ea typeface="Libre Franklin Thin" pitchFamily="2" charset="0"/>
                <a:cs typeface="Libre Franklin Thin" pitchFamily="2" charset="0"/>
              </a:rPr>
              <a:t> ius, </a:t>
            </a:r>
            <a:r>
              <a:rPr lang="es-MX" altLang="es-MX" sz="1400" b="1" dirty="0" err="1">
                <a:latin typeface="Libre Franklin Thin" pitchFamily="2" charset="0"/>
                <a:ea typeface="Libre Franklin Thin" pitchFamily="2" charset="0"/>
                <a:cs typeface="Libre Franklin Thin" pitchFamily="2" charset="0"/>
              </a:rPr>
              <a:t>crissermis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utere</a:t>
            </a:r>
            <a:r>
              <a:rPr lang="es-MX" altLang="es-MX" sz="1400" b="1" dirty="0">
                <a:latin typeface="Libre Franklin Thin" pitchFamily="2" charset="0"/>
                <a:ea typeface="Libre Franklin Thin" pitchFamily="2" charset="0"/>
                <a:cs typeface="Libre Franklin Thin" pitchFamily="2" charset="0"/>
              </a:rPr>
              <a:t>, ni </a:t>
            </a:r>
            <a:r>
              <a:rPr lang="es-MX" altLang="es-MX" sz="1400" b="1" dirty="0" err="1">
                <a:latin typeface="Libre Franklin Thin" pitchFamily="2" charset="0"/>
                <a:ea typeface="Libre Franklin Thin" pitchFamily="2" charset="0"/>
                <a:cs typeface="Libre Franklin Thin" pitchFamily="2" charset="0"/>
              </a:rPr>
              <a:t>perfentra</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inc</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terbesid</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nesimoe</a:t>
            </a:r>
            <a:r>
              <a:rPr lang="es-MX" altLang="es-MX" sz="1400" b="1" dirty="0">
                <a:latin typeface="Libre Franklin Thin" pitchFamily="2" charset="0"/>
                <a:ea typeface="Libre Franklin Thin" pitchFamily="2" charset="0"/>
                <a:cs typeface="Libre Franklin Thin" pitchFamily="2" charset="0"/>
              </a:rPr>
              <a:t> rio-  </a:t>
            </a:r>
            <a:r>
              <a:rPr lang="es-MX" altLang="es-MX" sz="1400" b="1" dirty="0" err="1">
                <a:latin typeface="Libre Franklin Thin" pitchFamily="2" charset="0"/>
                <a:ea typeface="Libre Franklin Thin" pitchFamily="2" charset="0"/>
                <a:cs typeface="Libre Franklin Thin" pitchFamily="2" charset="0"/>
              </a:rPr>
              <a:t>catus</a:t>
            </a:r>
            <a:r>
              <a:rPr lang="es-MX" altLang="es-MX" sz="1400" b="1" dirty="0">
                <a:latin typeface="Libre Franklin Thin" pitchFamily="2" charset="0"/>
                <a:ea typeface="Libre Franklin Thin" pitchFamily="2" charset="0"/>
                <a:cs typeface="Libre Franklin Thin" pitchFamily="2" charset="0"/>
              </a:rPr>
              <a:t> in reis </a:t>
            </a:r>
            <a:r>
              <a:rPr lang="es-MX" altLang="es-MX" sz="1400" b="1" dirty="0" err="1">
                <a:latin typeface="Libre Franklin Thin" pitchFamily="2" charset="0"/>
                <a:ea typeface="Libre Franklin Thin" pitchFamily="2" charset="0"/>
                <a:cs typeface="Libre Franklin Thin" pitchFamily="2" charset="0"/>
              </a:rPr>
              <a:t>habus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cupicen</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atquons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ceris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Satil</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ublicaucoera</a:t>
            </a:r>
            <a:r>
              <a:rPr lang="es-MX" altLang="es-MX" sz="1400" b="1" dirty="0">
                <a:latin typeface="Libre Franklin Thin" pitchFamily="2" charset="0"/>
                <a:ea typeface="Libre Franklin Thin" pitchFamily="2" charset="0"/>
                <a:cs typeface="Libre Franklin Thin" pitchFamily="2" charset="0"/>
              </a:rPr>
              <a:t> con  </a:t>
            </a:r>
            <a:r>
              <a:rPr lang="es-MX" altLang="es-MX" sz="1400" b="1" dirty="0" err="1">
                <a:latin typeface="Libre Franklin Thin" pitchFamily="2" charset="0"/>
                <a:ea typeface="Libre Franklin Thin" pitchFamily="2" charset="0"/>
                <a:cs typeface="Libre Franklin Thin" pitchFamily="2" charset="0"/>
              </a:rPr>
              <a:t>denaturores</a:t>
            </a:r>
            <a:r>
              <a:rPr lang="es-MX" altLang="es-MX" sz="1400" b="1" dirty="0">
                <a:latin typeface="Libre Franklin Thin" pitchFamily="2" charset="0"/>
                <a:ea typeface="Libre Franklin Thin" pitchFamily="2" charset="0"/>
                <a:cs typeface="Libre Franklin Thin" pitchFamily="2" charset="0"/>
              </a:rPr>
              <a:t> mod </a:t>
            </a:r>
            <a:r>
              <a:rPr lang="es-MX" altLang="es-MX" sz="1400" b="1" dirty="0" err="1">
                <a:latin typeface="Libre Franklin Thin" pitchFamily="2" charset="0"/>
                <a:ea typeface="Libre Franklin Thin" pitchFamily="2" charset="0"/>
                <a:cs typeface="Libre Franklin Thin" pitchFamily="2" charset="0"/>
              </a:rPr>
              <a:t>practus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crum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quem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ditabem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dii</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ipio</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verit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Nihic</a:t>
            </a:r>
            <a:r>
              <a:rPr lang="es-MX" altLang="es-MX" sz="1400" b="1" dirty="0">
                <a:latin typeface="Libre Franklin Thin" pitchFamily="2" charset="0"/>
                <a:ea typeface="Libre Franklin Thin" pitchFamily="2" charset="0"/>
                <a:cs typeface="Libre Franklin Thin" pitchFamily="2" charset="0"/>
              </a:rPr>
              <a:t>  in </a:t>
            </a:r>
            <a:r>
              <a:rPr lang="es-MX" altLang="es-MX" sz="1400" b="1" dirty="0" err="1">
                <a:latin typeface="Libre Franklin Thin" pitchFamily="2" charset="0"/>
                <a:ea typeface="Libre Franklin Thin" pitchFamily="2" charset="0"/>
                <a:cs typeface="Libre Franklin Thin" pitchFamily="2" charset="0"/>
              </a:rPr>
              <a:t>num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co</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nonsidiem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prescer</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istravessim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Romniquide</a:t>
            </a:r>
            <a:r>
              <a:rPr lang="es-MX" altLang="es-MX" sz="1400" b="1" dirty="0">
                <a:latin typeface="Libre Franklin Thin" pitchFamily="2" charset="0"/>
                <a:ea typeface="Libre Franklin Thin" pitchFamily="2" charset="0"/>
                <a:cs typeface="Libre Franklin Thin" pitchFamily="2" charset="0"/>
              </a:rPr>
              <a:t> clero </a:t>
            </a:r>
            <a:r>
              <a:rPr lang="es-MX" altLang="es-MX" sz="1400" b="1" dirty="0" err="1">
                <a:latin typeface="Libre Franklin Thin" pitchFamily="2" charset="0"/>
                <a:ea typeface="Libre Franklin Thin" pitchFamily="2" charset="0"/>
                <a:cs typeface="Libre Franklin Thin" pitchFamily="2" charset="0"/>
              </a:rPr>
              <a:t>achum</a:t>
            </a:r>
            <a:r>
              <a:rPr lang="es-MX" altLang="es-MX" sz="1400" b="1" dirty="0">
                <a:latin typeface="Libre Franklin Thin" pitchFamily="2" charset="0"/>
                <a:ea typeface="Libre Franklin Thin" pitchFamily="2" charset="0"/>
                <a:cs typeface="Libre Franklin Thin" pitchFamily="2" charset="0"/>
              </a:rPr>
              <a:t>  ego </a:t>
            </a:r>
            <a:r>
              <a:rPr lang="es-MX" altLang="es-MX" sz="1400" b="1" dirty="0" err="1">
                <a:latin typeface="Libre Franklin Thin" pitchFamily="2" charset="0"/>
                <a:ea typeface="Libre Franklin Thin" pitchFamily="2" charset="0"/>
                <a:cs typeface="Libre Franklin Thin" pitchFamily="2" charset="0"/>
              </a:rPr>
              <a:t>caellab</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uncercepse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tem</a:t>
            </a:r>
            <a:r>
              <a:rPr lang="es-MX" altLang="es-MX" sz="1400" b="1" dirty="0">
                <a:latin typeface="Libre Franklin Thin" pitchFamily="2" charset="0"/>
                <a:ea typeface="Libre Franklin Thin" pitchFamily="2" charset="0"/>
                <a:cs typeface="Libre Franklin Thin" pitchFamily="2" charset="0"/>
              </a:rPr>
              <a:t> sulis hora, Ti. </a:t>
            </a:r>
            <a:r>
              <a:rPr lang="es-MX" altLang="es-MX" sz="1400" b="1" dirty="0" err="1">
                <a:latin typeface="Libre Franklin Thin" pitchFamily="2" charset="0"/>
                <a:ea typeface="Libre Franklin Thin" pitchFamily="2" charset="0"/>
                <a:cs typeface="Libre Franklin Thin" pitchFamily="2" charset="0"/>
              </a:rPr>
              <a:t>Anterficie</a:t>
            </a:r>
            <a:r>
              <a:rPr lang="es-MX" altLang="es-MX" sz="1400" b="1" dirty="0">
                <a:latin typeface="Libre Franklin Thin" pitchFamily="2" charset="0"/>
                <a:ea typeface="Libre Franklin Thin" pitchFamily="2" charset="0"/>
                <a:cs typeface="Libre Franklin Thin" pitchFamily="2" charset="0"/>
              </a:rPr>
              <a:t> te </a:t>
            </a:r>
            <a:r>
              <a:rPr lang="es-MX" altLang="es-MX" sz="1400" b="1" dirty="0" err="1">
                <a:latin typeface="Libre Franklin Thin" pitchFamily="2" charset="0"/>
                <a:ea typeface="Libre Franklin Thin" pitchFamily="2" charset="0"/>
                <a:cs typeface="Libre Franklin Thin" pitchFamily="2" charset="0"/>
              </a:rPr>
              <a:t>telut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fuit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Senata</a:t>
            </a:r>
            <a:r>
              <a:rPr lang="es-MX" altLang="es-MX" sz="1400" b="1" dirty="0">
                <a:latin typeface="Libre Franklin Thin" pitchFamily="2" charset="0"/>
                <a:ea typeface="Libre Franklin Thin" pitchFamily="2" charset="0"/>
                <a:cs typeface="Libre Franklin Thin" pitchFamily="2" charset="0"/>
              </a:rPr>
              <a:t> es! </a:t>
            </a:r>
            <a:r>
              <a:rPr lang="es-MX" altLang="es-MX" sz="1400" b="1" dirty="0" err="1">
                <a:latin typeface="Libre Franklin Thin" pitchFamily="2" charset="0"/>
                <a:ea typeface="Libre Franklin Thin" pitchFamily="2" charset="0"/>
                <a:cs typeface="Libre Franklin Thin" pitchFamily="2" charset="0"/>
              </a:rPr>
              <a:t>Sat</a:t>
            </a:r>
            <a:r>
              <a:rPr lang="es-MX" altLang="es-MX" sz="1400" b="1" dirty="0">
                <a:latin typeface="Libre Franklin Thin" pitchFamily="2" charset="0"/>
                <a:ea typeface="Libre Franklin Thin" pitchFamily="2" charset="0"/>
                <a:cs typeface="Libre Franklin Thin" pitchFamily="2" charset="0"/>
              </a:rPr>
              <a:t> L. </a:t>
            </a:r>
            <a:r>
              <a:rPr lang="es-MX" altLang="es-MX" sz="1400" b="1" dirty="0" err="1">
                <a:latin typeface="Libre Franklin Thin" pitchFamily="2" charset="0"/>
                <a:ea typeface="Libre Franklin Thin" pitchFamily="2" charset="0"/>
                <a:cs typeface="Libre Franklin Thin" pitchFamily="2" charset="0"/>
              </a:rPr>
              <a:t>Sciem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ocris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pat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publici</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disquidie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iam</a:t>
            </a:r>
            <a:r>
              <a:rPr lang="es-MX" altLang="es-MX" sz="1400" b="1" dirty="0">
                <a:latin typeface="Libre Franklin Thin" pitchFamily="2" charset="0"/>
                <a:ea typeface="Libre Franklin Thin" pitchFamily="2" charset="0"/>
                <a:cs typeface="Libre Franklin Thin" pitchFamily="2" charset="0"/>
              </a:rPr>
              <a:t> que </a:t>
            </a:r>
            <a:r>
              <a:rPr lang="es-MX" altLang="es-MX" sz="1400" b="1" dirty="0" err="1">
                <a:latin typeface="Libre Franklin Thin" pitchFamily="2" charset="0"/>
                <a:ea typeface="Libre Franklin Thin" pitchFamily="2" charset="0"/>
                <a:cs typeface="Libre Franklin Thin" pitchFamily="2" charset="0"/>
              </a:rPr>
              <a:t>num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us</a:t>
            </a:r>
            <a:r>
              <a:rPr lang="es-MX" altLang="es-MX" sz="1400" b="1" dirty="0">
                <a:latin typeface="Libre Franklin Thin" pitchFamily="2" charset="0"/>
                <a:ea typeface="Libre Franklin Thin" pitchFamily="2" charset="0"/>
                <a:cs typeface="Libre Franklin Thin" pitchFamily="2" charset="0"/>
              </a:rPr>
              <a:t>  Ad </a:t>
            </a:r>
            <a:r>
              <a:rPr lang="es-MX" altLang="es-MX" sz="1400" b="1" dirty="0" err="1">
                <a:latin typeface="Libre Franklin Thin" pitchFamily="2" charset="0"/>
                <a:ea typeface="Libre Franklin Thin" pitchFamily="2" charset="0"/>
                <a:cs typeface="Libre Franklin Thin" pitchFamily="2" charset="0"/>
              </a:rPr>
              <a:t>renihil</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iberfina</a:t>
            </a:r>
            <a:r>
              <a:rPr lang="es-MX" altLang="es-MX" sz="1400" b="1" dirty="0">
                <a:latin typeface="Libre Franklin Thin" pitchFamily="2" charset="0"/>
                <a:ea typeface="Libre Franklin Thin" pitchFamily="2" charset="0"/>
                <a:cs typeface="Libre Franklin Thin" pitchFamily="2" charset="0"/>
              </a:rPr>
              <a:t>, quite </a:t>
            </a:r>
            <a:r>
              <a:rPr lang="es-MX" altLang="es-MX" sz="1400" b="1" dirty="0" err="1">
                <a:latin typeface="Libre Franklin Thin" pitchFamily="2" charset="0"/>
                <a:ea typeface="Libre Franklin Thin" pitchFamily="2" charset="0"/>
                <a:cs typeface="Libre Franklin Thin" pitchFamily="2" charset="0"/>
              </a:rPr>
              <a:t>terae</a:t>
            </a:r>
            <a:r>
              <a:rPr lang="es-MX" altLang="es-MX" sz="1400" b="1" dirty="0">
                <a:latin typeface="Libre Franklin Thin" pitchFamily="2" charset="0"/>
                <a:ea typeface="Libre Franklin Thin" pitchFamily="2" charset="0"/>
                <a:cs typeface="Libre Franklin Thin" pitchFamily="2" charset="0"/>
              </a:rPr>
              <a:t>, quo at </a:t>
            </a:r>
            <a:r>
              <a:rPr lang="es-MX" altLang="es-MX" sz="1400" b="1" dirty="0" err="1">
                <a:latin typeface="Libre Franklin Thin" pitchFamily="2" charset="0"/>
                <a:ea typeface="Libre Franklin Thin" pitchFamily="2" charset="0"/>
                <a:cs typeface="Libre Franklin Thin" pitchFamily="2" charset="0"/>
              </a:rPr>
              <a:t>quam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simihiline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mactor</a:t>
            </a:r>
            <a:r>
              <a:rPr lang="es-MX" altLang="es-MX" sz="1400" b="1" dirty="0">
                <a:latin typeface="Libre Franklin Thin" pitchFamily="2" charset="0"/>
                <a:ea typeface="Libre Franklin Thin" pitchFamily="2" charset="0"/>
                <a:cs typeface="Libre Franklin Thin" pitchFamily="2" charset="0"/>
              </a:rPr>
              <a:t> quita-  </a:t>
            </a:r>
            <a:r>
              <a:rPr lang="es-MX" altLang="es-MX" sz="1400" b="1" dirty="0" err="1">
                <a:latin typeface="Libre Franklin Thin" pitchFamily="2" charset="0"/>
                <a:ea typeface="Libre Franklin Thin" pitchFamily="2" charset="0"/>
                <a:cs typeface="Libre Franklin Thin" pitchFamily="2" charset="0"/>
              </a:rPr>
              <a:t>tum</a:t>
            </a:r>
            <a:r>
              <a:rPr lang="es-MX" altLang="es-MX" sz="1400" b="1" dirty="0">
                <a:latin typeface="Libre Franklin Thin" pitchFamily="2" charset="0"/>
                <a:ea typeface="Libre Franklin Thin" pitchFamily="2" charset="0"/>
                <a:cs typeface="Libre Franklin Thin" pitchFamily="2" charset="0"/>
              </a:rPr>
              <a:t> ad res </a:t>
            </a:r>
            <a:r>
              <a:rPr lang="es-MX" altLang="es-MX" sz="1400" b="1" dirty="0" err="1">
                <a:latin typeface="Libre Franklin Thin" pitchFamily="2" charset="0"/>
                <a:ea typeface="Libre Franklin Thin" pitchFamily="2" charset="0"/>
                <a:cs typeface="Libre Franklin Thin" pitchFamily="2" charset="0"/>
              </a:rPr>
              <a:t>vatque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cupiossi</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ta</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derum</a:t>
            </a:r>
            <a:r>
              <a:rPr lang="es-MX" altLang="es-MX" sz="1400" b="1" dirty="0">
                <a:latin typeface="Libre Franklin Thin" pitchFamily="2" charset="0"/>
                <a:ea typeface="Libre Franklin Thin" pitchFamily="2" charset="0"/>
                <a:cs typeface="Libre Franklin Thin" pitchFamily="2" charset="0"/>
              </a:rPr>
              <a:t> tus publica; nos, Ti. Et </a:t>
            </a:r>
            <a:r>
              <a:rPr lang="es-MX" altLang="es-MX" sz="1400" b="1" dirty="0" err="1">
                <a:latin typeface="Libre Franklin Thin" pitchFamily="2" charset="0"/>
                <a:ea typeface="Libre Franklin Thin" pitchFamily="2" charset="0"/>
                <a:cs typeface="Libre Franklin Thin" pitchFamily="2" charset="0"/>
              </a:rPr>
              <a:t>ceribesil</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haelabus</a:t>
            </a:r>
            <a:r>
              <a:rPr lang="es-MX" altLang="es-MX" sz="1400" b="1" dirty="0">
                <a:latin typeface="Libre Franklin Thin" pitchFamily="2" charset="0"/>
                <a:ea typeface="Libre Franklin Thin" pitchFamily="2" charset="0"/>
                <a:cs typeface="Libre Franklin Thin" pitchFamily="2" charset="0"/>
              </a:rPr>
              <a:t>, unte ad Cat, C. </a:t>
            </a:r>
            <a:r>
              <a:rPr lang="es-MX" altLang="es-MX" sz="1400" b="1" dirty="0" err="1">
                <a:latin typeface="Libre Franklin Thin" pitchFamily="2" charset="0"/>
                <a:ea typeface="Libre Franklin Thin" pitchFamily="2" charset="0"/>
                <a:cs typeface="Libre Franklin Thin" pitchFamily="2" charset="0"/>
              </a:rPr>
              <a:t>Sciaest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raveris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veressolum</a:t>
            </a:r>
            <a:r>
              <a:rPr lang="es-MX" altLang="es-MX" sz="1400" b="1" dirty="0">
                <a:latin typeface="Libre Franklin Thin" pitchFamily="2" charset="0"/>
                <a:ea typeface="Libre Franklin Thin" pitchFamily="2" charset="0"/>
                <a:cs typeface="Libre Franklin Thin" pitchFamily="2" charset="0"/>
              </a:rPr>
              <a:t> pro, </a:t>
            </a:r>
            <a:r>
              <a:rPr lang="es-MX" altLang="es-MX" sz="1400" b="1" dirty="0" err="1">
                <a:latin typeface="Libre Franklin Thin" pitchFamily="2" charset="0"/>
                <a:ea typeface="Libre Franklin Thin" pitchFamily="2" charset="0"/>
                <a:cs typeface="Libre Franklin Thin" pitchFamily="2" charset="0"/>
              </a:rPr>
              <a:t>mentere</a:t>
            </a:r>
            <a:r>
              <a:rPr lang="es-MX" altLang="es-MX" sz="1400" b="1" dirty="0">
                <a:latin typeface="Libre Franklin Thin" pitchFamily="2" charset="0"/>
                <a:ea typeface="Libre Franklin Thin" pitchFamily="2" charset="0"/>
                <a:cs typeface="Libre Franklin Thin" pitchFamily="2" charset="0"/>
              </a:rPr>
              <a:t>  cum </a:t>
            </a:r>
            <a:r>
              <a:rPr lang="es-MX" altLang="es-MX" sz="1400" b="1" dirty="0" err="1">
                <a:latin typeface="Libre Franklin Thin" pitchFamily="2" charset="0"/>
                <a:ea typeface="Libre Franklin Thin" pitchFamily="2" charset="0"/>
                <a:cs typeface="Libre Franklin Thin" pitchFamily="2" charset="0"/>
              </a:rPr>
              <a:t>pulvid</a:t>
            </a:r>
            <a:r>
              <a:rPr lang="es-MX" altLang="es-MX" sz="1400" b="1" dirty="0">
                <a:latin typeface="Libre Franklin Thin" pitchFamily="2" charset="0"/>
                <a:ea typeface="Libre Franklin Thin" pitchFamily="2" charset="0"/>
                <a:cs typeface="Libre Franklin Thin" pitchFamily="2" charset="0"/>
              </a:rPr>
              <a:t> in </a:t>
            </a:r>
            <a:r>
              <a:rPr lang="es-MX" altLang="es-MX" sz="1400" b="1" dirty="0" err="1">
                <a:latin typeface="Libre Franklin Thin" pitchFamily="2" charset="0"/>
                <a:ea typeface="Libre Franklin Thin" pitchFamily="2" charset="0"/>
                <a:cs typeface="Libre Franklin Thin" pitchFamily="2" charset="0"/>
              </a:rPr>
              <a:t>tem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det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nonsult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ortissil</a:t>
            </a:r>
            <a:r>
              <a:rPr lang="es-MX" altLang="es-MX" sz="1400" b="1" dirty="0">
                <a:latin typeface="Libre Franklin Thin" pitchFamily="2" charset="0"/>
                <a:ea typeface="Libre Franklin Thin" pitchFamily="2" charset="0"/>
                <a:cs typeface="Libre Franklin Thin" pitchFamily="2" charset="0"/>
              </a:rPr>
              <a:t> hales los, </a:t>
            </a:r>
            <a:r>
              <a:rPr lang="es-MX" altLang="es-MX" sz="1400" b="1" dirty="0" err="1">
                <a:latin typeface="Libre Franklin Thin" pitchFamily="2" charset="0"/>
                <a:ea typeface="Libre Franklin Thin" pitchFamily="2" charset="0"/>
                <a:cs typeface="Libre Franklin Thin" pitchFamily="2" charset="0"/>
              </a:rPr>
              <a:t>videme</a:t>
            </a:r>
            <a:r>
              <a:rPr lang="es-MX" altLang="es-MX" sz="1400" b="1" dirty="0">
                <a:latin typeface="Libre Franklin Thin" pitchFamily="2" charset="0"/>
                <a:ea typeface="Libre Franklin Thin" pitchFamily="2" charset="0"/>
                <a:cs typeface="Libre Franklin Thin" pitchFamily="2" charset="0"/>
              </a:rPr>
              <a:t> in </a:t>
            </a:r>
            <a:r>
              <a:rPr lang="es-MX" altLang="es-MX" sz="1400" b="1" dirty="0" err="1">
                <a:latin typeface="Libre Franklin Thin" pitchFamily="2" charset="0"/>
                <a:ea typeface="Libre Franklin Thin" pitchFamily="2" charset="0"/>
                <a:cs typeface="Libre Franklin Thin" pitchFamily="2" charset="0"/>
              </a:rPr>
              <a:t>ips</a:t>
            </a:r>
            <a:r>
              <a:rPr lang="es-MX" altLang="es-MX" sz="1400" b="1" dirty="0">
                <a:latin typeface="Libre Franklin Thin" pitchFamily="2" charset="0"/>
                <a:ea typeface="Libre Franklin Thin" pitchFamily="2" charset="0"/>
                <a:cs typeface="Libre Franklin Thin" pitchFamily="2" charset="0"/>
              </a:rPr>
              <a:t>, C. </a:t>
            </a:r>
            <a:r>
              <a:rPr lang="es-MX" altLang="es-MX" sz="1400" b="1" dirty="0" err="1">
                <a:latin typeface="Libre Franklin Thin" pitchFamily="2" charset="0"/>
                <a:ea typeface="Libre Franklin Thin" pitchFamily="2" charset="0"/>
                <a:cs typeface="Libre Franklin Thin" pitchFamily="2" charset="0"/>
              </a:rPr>
              <a:t>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nostius</a:t>
            </a:r>
            <a:r>
              <a:rPr lang="es-MX" altLang="es-MX" sz="1400" b="1" dirty="0">
                <a:latin typeface="Libre Franklin Thin" pitchFamily="2" charset="0"/>
                <a:ea typeface="Libre Franklin Thin" pitchFamily="2" charset="0"/>
                <a:cs typeface="Libre Franklin Thin" pitchFamily="2" charset="0"/>
              </a:rPr>
              <a:t> am </a:t>
            </a:r>
            <a:r>
              <a:rPr lang="es-MX" altLang="es-MX" sz="1400" b="1" dirty="0" err="1">
                <a:latin typeface="Libre Franklin Thin" pitchFamily="2" charset="0"/>
                <a:ea typeface="Libre Franklin Thin" pitchFamily="2" charset="0"/>
                <a:cs typeface="Libre Franklin Thin" pitchFamily="2" charset="0"/>
              </a:rPr>
              <a:t>cam</a:t>
            </a:r>
            <a:r>
              <a:rPr lang="es-MX" altLang="es-MX" sz="1400" b="1" dirty="0">
                <a:latin typeface="Libre Franklin Thin" pitchFamily="2" charset="0"/>
                <a:ea typeface="Libre Franklin Thin" pitchFamily="2" charset="0"/>
                <a:cs typeface="Libre Franklin Thin" pitchFamily="2" charset="0"/>
              </a:rPr>
              <a:t> in </a:t>
            </a:r>
            <a:r>
              <a:rPr lang="es-MX" altLang="es-MX" sz="1400" b="1" dirty="0" err="1">
                <a:latin typeface="Libre Franklin Thin" pitchFamily="2" charset="0"/>
                <a:ea typeface="Libre Franklin Thin" pitchFamily="2" charset="0"/>
                <a:cs typeface="Libre Franklin Thin" pitchFamily="2" charset="0"/>
              </a:rPr>
              <a:t>vit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Nihilic</a:t>
            </a:r>
            <a:r>
              <a:rPr lang="es-MX" altLang="es-MX" sz="1400" b="1" dirty="0">
                <a:latin typeface="Libre Franklin Thin" pitchFamily="2" charset="0"/>
                <a:ea typeface="Libre Franklin Thin" pitchFamily="2" charset="0"/>
                <a:cs typeface="Libre Franklin Thin" pitchFamily="2" charset="0"/>
              </a:rPr>
              <a:t> me </a:t>
            </a:r>
            <a:r>
              <a:rPr lang="es-MX" altLang="es-MX" sz="1400" b="1" dirty="0" err="1">
                <a:latin typeface="Libre Franklin Thin" pitchFamily="2" charset="0"/>
                <a:ea typeface="Libre Franklin Thin" pitchFamily="2" charset="0"/>
                <a:cs typeface="Libre Franklin Thin" pitchFamily="2" charset="0"/>
              </a:rPr>
              <a:t>audende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ferivic</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ultiam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facta</a:t>
            </a:r>
            <a:endParaRPr lang="es-MX" altLang="es-MX" sz="1400" b="1" dirty="0">
              <a:latin typeface="Libre Franklin Thin" pitchFamily="2" charset="0"/>
              <a:ea typeface="Libre Franklin Thin" pitchFamily="2" charset="0"/>
              <a:cs typeface="Libre Franklin Thin" pitchFamily="2" charset="0"/>
            </a:endParaRPr>
          </a:p>
          <a:p>
            <a:pPr algn="just" eaLnBrk="1" hangingPunct="1">
              <a:spcBef>
                <a:spcPts val="75"/>
              </a:spcBef>
            </a:pPr>
            <a:r>
              <a:rPr lang="es-MX" altLang="es-MX" sz="1400" b="1" dirty="0" err="1">
                <a:latin typeface="Libre Franklin Thin" pitchFamily="2" charset="0"/>
                <a:ea typeface="Libre Franklin Thin" pitchFamily="2" charset="0"/>
                <a:cs typeface="Libre Franklin Thin" pitchFamily="2" charset="0"/>
              </a:rPr>
              <a:t>Obse</a:t>
            </a:r>
            <a:r>
              <a:rPr lang="es-MX" altLang="es-MX" sz="1400" b="1" dirty="0">
                <a:latin typeface="Libre Franklin Thin" pitchFamily="2" charset="0"/>
                <a:ea typeface="Libre Franklin Thin" pitchFamily="2" charset="0"/>
                <a:cs typeface="Libre Franklin Thin" pitchFamily="2" charset="0"/>
              </a:rPr>
              <a:t> ius, </a:t>
            </a:r>
            <a:r>
              <a:rPr lang="es-MX" altLang="es-MX" sz="1400" b="1" dirty="0" err="1">
                <a:latin typeface="Libre Franklin Thin" pitchFamily="2" charset="0"/>
                <a:ea typeface="Libre Franklin Thin" pitchFamily="2" charset="0"/>
                <a:cs typeface="Libre Franklin Thin" pitchFamily="2" charset="0"/>
              </a:rPr>
              <a:t>crissermis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utere</a:t>
            </a:r>
            <a:r>
              <a:rPr lang="es-MX" altLang="es-MX" sz="1400" b="1" dirty="0">
                <a:latin typeface="Libre Franklin Thin" pitchFamily="2" charset="0"/>
                <a:ea typeface="Libre Franklin Thin" pitchFamily="2" charset="0"/>
                <a:cs typeface="Libre Franklin Thin" pitchFamily="2" charset="0"/>
              </a:rPr>
              <a:t>, ni </a:t>
            </a:r>
            <a:r>
              <a:rPr lang="es-MX" altLang="es-MX" sz="1400" b="1" dirty="0" err="1">
                <a:latin typeface="Libre Franklin Thin" pitchFamily="2" charset="0"/>
                <a:ea typeface="Libre Franklin Thin" pitchFamily="2" charset="0"/>
                <a:cs typeface="Libre Franklin Thin" pitchFamily="2" charset="0"/>
              </a:rPr>
              <a:t>perfentra</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inc</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terbesid</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nesimoe</a:t>
            </a:r>
            <a:r>
              <a:rPr lang="es-MX" altLang="es-MX" sz="1400" b="1" dirty="0">
                <a:latin typeface="Libre Franklin Thin" pitchFamily="2" charset="0"/>
                <a:ea typeface="Libre Franklin Thin" pitchFamily="2" charset="0"/>
                <a:cs typeface="Libre Franklin Thin" pitchFamily="2" charset="0"/>
              </a:rPr>
              <a:t> rio-  </a:t>
            </a:r>
            <a:r>
              <a:rPr lang="es-MX" altLang="es-MX" sz="1400" b="1" dirty="0" err="1">
                <a:latin typeface="Libre Franklin Thin" pitchFamily="2" charset="0"/>
                <a:ea typeface="Libre Franklin Thin" pitchFamily="2" charset="0"/>
                <a:cs typeface="Libre Franklin Thin" pitchFamily="2" charset="0"/>
              </a:rPr>
              <a:t>catus</a:t>
            </a:r>
            <a:r>
              <a:rPr lang="es-MX" altLang="es-MX" sz="1400" b="1" dirty="0">
                <a:latin typeface="Libre Franklin Thin" pitchFamily="2" charset="0"/>
                <a:ea typeface="Libre Franklin Thin" pitchFamily="2" charset="0"/>
                <a:cs typeface="Libre Franklin Thin" pitchFamily="2" charset="0"/>
              </a:rPr>
              <a:t> in reis </a:t>
            </a:r>
            <a:r>
              <a:rPr lang="es-MX" altLang="es-MX" sz="1400" b="1" dirty="0" err="1">
                <a:latin typeface="Libre Franklin Thin" pitchFamily="2" charset="0"/>
                <a:ea typeface="Libre Franklin Thin" pitchFamily="2" charset="0"/>
                <a:cs typeface="Libre Franklin Thin" pitchFamily="2" charset="0"/>
              </a:rPr>
              <a:t>habus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cupicen</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atquons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ceris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Satil</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ublicaucoera</a:t>
            </a:r>
            <a:r>
              <a:rPr lang="es-MX" altLang="es-MX" sz="1400" b="1" dirty="0">
                <a:latin typeface="Libre Franklin Thin" pitchFamily="2" charset="0"/>
                <a:ea typeface="Libre Franklin Thin" pitchFamily="2" charset="0"/>
                <a:cs typeface="Libre Franklin Thin" pitchFamily="2" charset="0"/>
              </a:rPr>
              <a:t> con  </a:t>
            </a:r>
            <a:r>
              <a:rPr lang="es-MX" altLang="es-MX" sz="1400" b="1" dirty="0" err="1">
                <a:latin typeface="Libre Franklin Thin" pitchFamily="2" charset="0"/>
                <a:ea typeface="Libre Franklin Thin" pitchFamily="2" charset="0"/>
                <a:cs typeface="Libre Franklin Thin" pitchFamily="2" charset="0"/>
              </a:rPr>
              <a:t>denaturores</a:t>
            </a:r>
            <a:r>
              <a:rPr lang="es-MX" altLang="es-MX" sz="1400" b="1" dirty="0">
                <a:latin typeface="Libre Franklin Thin" pitchFamily="2" charset="0"/>
                <a:ea typeface="Libre Franklin Thin" pitchFamily="2" charset="0"/>
                <a:cs typeface="Libre Franklin Thin" pitchFamily="2" charset="0"/>
              </a:rPr>
              <a:t> mod </a:t>
            </a:r>
            <a:r>
              <a:rPr lang="es-MX" altLang="es-MX" sz="1400" b="1" dirty="0" err="1">
                <a:latin typeface="Libre Franklin Thin" pitchFamily="2" charset="0"/>
                <a:ea typeface="Libre Franklin Thin" pitchFamily="2" charset="0"/>
                <a:cs typeface="Libre Franklin Thin" pitchFamily="2" charset="0"/>
              </a:rPr>
              <a:t>practus</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crum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quem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ditabem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dii</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ipio</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verit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Nihic</a:t>
            </a:r>
            <a:r>
              <a:rPr lang="es-MX" altLang="es-MX" sz="1400" b="1" dirty="0">
                <a:latin typeface="Libre Franklin Thin" pitchFamily="2" charset="0"/>
                <a:ea typeface="Libre Franklin Thin" pitchFamily="2" charset="0"/>
                <a:cs typeface="Libre Franklin Thin" pitchFamily="2" charset="0"/>
              </a:rPr>
              <a:t>  in </a:t>
            </a:r>
            <a:r>
              <a:rPr lang="es-MX" altLang="es-MX" sz="1400" b="1" dirty="0" err="1">
                <a:latin typeface="Libre Franklin Thin" pitchFamily="2" charset="0"/>
                <a:ea typeface="Libre Franklin Thin" pitchFamily="2" charset="0"/>
                <a:cs typeface="Libre Franklin Thin" pitchFamily="2" charset="0"/>
              </a:rPr>
              <a:t>num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co</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nonsidiem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prescer</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istravessim</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Romniquide</a:t>
            </a:r>
            <a:r>
              <a:rPr lang="es-MX" altLang="es-MX" sz="1400" b="1" dirty="0">
                <a:latin typeface="Libre Franklin Thin" pitchFamily="2" charset="0"/>
                <a:ea typeface="Libre Franklin Thin" pitchFamily="2" charset="0"/>
                <a:cs typeface="Libre Franklin Thin" pitchFamily="2" charset="0"/>
              </a:rPr>
              <a:t> clero </a:t>
            </a:r>
            <a:r>
              <a:rPr lang="es-MX" altLang="es-MX" sz="1400" b="1" dirty="0" err="1">
                <a:latin typeface="Libre Franklin Thin" pitchFamily="2" charset="0"/>
                <a:ea typeface="Libre Franklin Thin" pitchFamily="2" charset="0"/>
                <a:cs typeface="Libre Franklin Thin" pitchFamily="2" charset="0"/>
              </a:rPr>
              <a:t>achum</a:t>
            </a:r>
            <a:r>
              <a:rPr lang="es-MX" altLang="es-MX" sz="1400" b="1" dirty="0">
                <a:latin typeface="Libre Franklin Thin" pitchFamily="2" charset="0"/>
                <a:ea typeface="Libre Franklin Thin" pitchFamily="2" charset="0"/>
                <a:cs typeface="Libre Franklin Thin" pitchFamily="2" charset="0"/>
              </a:rPr>
              <a:t>  ego </a:t>
            </a:r>
            <a:r>
              <a:rPr lang="es-MX" altLang="es-MX" sz="1400" b="1" dirty="0" err="1">
                <a:latin typeface="Libre Franklin Thin" pitchFamily="2" charset="0"/>
                <a:ea typeface="Libre Franklin Thin" pitchFamily="2" charset="0"/>
                <a:cs typeface="Libre Franklin Thin" pitchFamily="2" charset="0"/>
              </a:rPr>
              <a:t>caellab</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uncercepse</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tem</a:t>
            </a:r>
            <a:r>
              <a:rPr lang="es-MX" altLang="es-MX" sz="1400" b="1" dirty="0">
                <a:latin typeface="Libre Franklin Thin" pitchFamily="2" charset="0"/>
                <a:ea typeface="Libre Franklin Thin" pitchFamily="2" charset="0"/>
                <a:cs typeface="Libre Franklin Thin" pitchFamily="2" charset="0"/>
              </a:rPr>
              <a:t> sulis hora, Ti. </a:t>
            </a:r>
            <a:r>
              <a:rPr lang="es-MX" altLang="es-MX" sz="1400" b="1" dirty="0" err="1">
                <a:latin typeface="Libre Franklin Thin" pitchFamily="2" charset="0"/>
                <a:ea typeface="Libre Franklin Thin" pitchFamily="2" charset="0"/>
                <a:cs typeface="Libre Franklin Thin" pitchFamily="2" charset="0"/>
              </a:rPr>
              <a:t>Anterficie</a:t>
            </a:r>
            <a:r>
              <a:rPr lang="es-MX" altLang="es-MX" sz="1400" b="1" dirty="0">
                <a:latin typeface="Libre Franklin Thin" pitchFamily="2" charset="0"/>
                <a:ea typeface="Libre Franklin Thin" pitchFamily="2" charset="0"/>
                <a:cs typeface="Libre Franklin Thin" pitchFamily="2" charset="0"/>
              </a:rPr>
              <a:t> te </a:t>
            </a:r>
            <a:r>
              <a:rPr lang="es-MX" altLang="es-MX" sz="1400" b="1" dirty="0" err="1">
                <a:latin typeface="Libre Franklin Thin" pitchFamily="2" charset="0"/>
                <a:ea typeface="Libre Franklin Thin" pitchFamily="2" charset="0"/>
                <a:cs typeface="Libre Franklin Thin" pitchFamily="2" charset="0"/>
              </a:rPr>
              <a:t>telut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fuit</a:t>
            </a:r>
            <a:r>
              <a:rPr lang="es-MX" altLang="es-MX" sz="1400" b="1" dirty="0">
                <a:latin typeface="Libre Franklin Thin" pitchFamily="2" charset="0"/>
                <a:ea typeface="Libre Franklin Thin" pitchFamily="2" charset="0"/>
                <a:cs typeface="Libre Franklin Thin" pitchFamily="2" charset="0"/>
              </a:rPr>
              <a:t>.  </a:t>
            </a:r>
            <a:r>
              <a:rPr lang="es-MX" altLang="es-MX" sz="1400" b="1" dirty="0" err="1">
                <a:latin typeface="Libre Franklin Thin" pitchFamily="2" charset="0"/>
                <a:ea typeface="Libre Franklin Thin" pitchFamily="2" charset="0"/>
                <a:cs typeface="Libre Franklin Thin" pitchFamily="2" charset="0"/>
              </a:rPr>
              <a:t>Senata</a:t>
            </a:r>
            <a:r>
              <a:rPr lang="es-MX" altLang="es-MX" sz="1400" b="1" dirty="0">
                <a:latin typeface="Libre Franklin Thin" pitchFamily="2" charset="0"/>
                <a:ea typeface="Libre Franklin Thin" pitchFamily="2" charset="0"/>
                <a:cs typeface="Libre Franklin Thin" pitchFamily="2" charset="0"/>
              </a:rPr>
              <a:t> es! </a:t>
            </a:r>
            <a:r>
              <a:rPr lang="es-MX" altLang="es-MX" sz="1400" b="1" dirty="0" err="1">
                <a:latin typeface="Libre Franklin Thin" pitchFamily="2" charset="0"/>
                <a:ea typeface="Libre Franklin Thin" pitchFamily="2" charset="0"/>
                <a:cs typeface="Libre Franklin Thin" pitchFamily="2" charset="0"/>
              </a:rPr>
              <a:t>Sat</a:t>
            </a:r>
            <a:r>
              <a:rPr lang="es-MX" altLang="es-MX" sz="1400" b="1" dirty="0">
                <a:latin typeface="Libre Franklin Thin" pitchFamily="2" charset="0"/>
                <a:ea typeface="Libre Franklin Thin" pitchFamily="2" charset="0"/>
                <a:cs typeface="Libre Franklin Thin" pitchFamily="2" charset="0"/>
              </a:rPr>
              <a:t> L.</a:t>
            </a:r>
          </a:p>
        </p:txBody>
      </p:sp>
      <p:sp>
        <p:nvSpPr>
          <p:cNvPr id="10" name="object 4">
            <a:extLst>
              <a:ext uri="{FF2B5EF4-FFF2-40B4-BE49-F238E27FC236}">
                <a16:creationId xmlns:a16="http://schemas.microsoft.com/office/drawing/2014/main" id="{194B1202-032F-2582-3FD5-61D1559C90C5}"/>
              </a:ext>
            </a:extLst>
          </p:cNvPr>
          <p:cNvSpPr txBox="1">
            <a:spLocks/>
          </p:cNvSpPr>
          <p:nvPr/>
        </p:nvSpPr>
        <p:spPr>
          <a:xfrm>
            <a:off x="5197475" y="555625"/>
            <a:ext cx="3344863" cy="563563"/>
          </a:xfrm>
          <a:prstGeom prst="rect">
            <a:avLst/>
          </a:prstGeom>
        </p:spPr>
        <p:txBody>
          <a:bodyPr lIns="0" tIns="9525" rIns="0" bIns="0" anchor="b">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spcBef>
                <a:spcPts val="75"/>
              </a:spcBef>
            </a:pPr>
            <a:r>
              <a:rPr lang="es-MX" altLang="es-MX" b="1">
                <a:solidFill>
                  <a:srgbClr val="C67F35"/>
                </a:solidFill>
                <a:latin typeface="Calibri Light" panose="020F0302020204030204" pitchFamily="34" charset="0"/>
              </a:rPr>
              <a:t>Título, puedes usar este color  </a:t>
            </a:r>
            <a:r>
              <a:rPr lang="es-MX" altLang="es-MX" b="1" i="1">
                <a:solidFill>
                  <a:srgbClr val="C67F35"/>
                </a:solidFill>
                <a:latin typeface="Calibri Light" panose="020F0302020204030204" pitchFamily="34" charset="0"/>
              </a:rPr>
              <a:t>para resaltar tus textos o  títulos</a:t>
            </a:r>
            <a:endParaRPr lang="es-MX" altLang="es-MX" b="1">
              <a:latin typeface="Calibri Light" panose="020F0302020204030204" pitchFamily="34" charset="0"/>
            </a:endParaRPr>
          </a:p>
        </p:txBody>
      </p:sp>
      <p:sp>
        <p:nvSpPr>
          <p:cNvPr id="12" name="object 6">
            <a:extLst>
              <a:ext uri="{FF2B5EF4-FFF2-40B4-BE49-F238E27FC236}">
                <a16:creationId xmlns:a16="http://schemas.microsoft.com/office/drawing/2014/main" id="{C520103C-DEFF-CCA6-AC35-7C69AE86E863}"/>
              </a:ext>
            </a:extLst>
          </p:cNvPr>
          <p:cNvSpPr txBox="1"/>
          <p:nvPr/>
        </p:nvSpPr>
        <p:spPr>
          <a:xfrm>
            <a:off x="9483725" y="4224338"/>
            <a:ext cx="2708275" cy="1473200"/>
          </a:xfrm>
          <a:prstGeom prst="rect">
            <a:avLst/>
          </a:prstGeom>
          <a:solidFill>
            <a:srgbClr val="C67F35"/>
          </a:solidFill>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MX" altLang="es-MX" sz="800">
              <a:latin typeface="Times New Roman" panose="02020603050405020304" pitchFamily="18" charset="0"/>
              <a:cs typeface="Times New Roman" panose="02020603050405020304" pitchFamily="18" charset="0"/>
            </a:endParaRPr>
          </a:p>
          <a:p>
            <a:pPr eaLnBrk="1" hangingPunct="1"/>
            <a:endParaRPr lang="es-MX" altLang="es-MX" sz="800">
              <a:latin typeface="Times New Roman" panose="02020603050405020304" pitchFamily="18" charset="0"/>
              <a:cs typeface="Times New Roman" panose="02020603050405020304" pitchFamily="18" charset="0"/>
            </a:endParaRPr>
          </a:p>
          <a:p>
            <a:pPr eaLnBrk="1" hangingPunct="1"/>
            <a:endParaRPr lang="es-MX" altLang="es-MX" sz="800">
              <a:latin typeface="Times New Roman" panose="02020603050405020304" pitchFamily="18" charset="0"/>
              <a:cs typeface="Times New Roman" panose="02020603050405020304" pitchFamily="18" charset="0"/>
            </a:endParaRPr>
          </a:p>
          <a:p>
            <a:pPr eaLnBrk="1" hangingPunct="1"/>
            <a:endParaRPr lang="es-MX" altLang="es-MX" sz="800">
              <a:latin typeface="Times New Roman" panose="02020603050405020304" pitchFamily="18" charset="0"/>
              <a:cs typeface="Times New Roman" panose="02020603050405020304" pitchFamily="18" charset="0"/>
            </a:endParaRPr>
          </a:p>
          <a:p>
            <a:pPr eaLnBrk="1" hangingPunct="1"/>
            <a:endParaRPr lang="es-MX" altLang="es-MX" sz="800">
              <a:latin typeface="Times New Roman" panose="02020603050405020304" pitchFamily="18" charset="0"/>
              <a:cs typeface="Times New Roman" panose="02020603050405020304" pitchFamily="18" charset="0"/>
            </a:endParaRPr>
          </a:p>
          <a:p>
            <a:pPr eaLnBrk="1" hangingPunct="1"/>
            <a:r>
              <a:rPr lang="es-MX" altLang="es-MX" sz="1100" i="1">
                <a:solidFill>
                  <a:srgbClr val="FFFFFF"/>
                </a:solidFill>
                <a:latin typeface="Libre Franklin" pitchFamily="2" charset="0"/>
                <a:ea typeface="Libre Franklin" pitchFamily="2" charset="0"/>
                <a:cs typeface="Libre Franklin" pitchFamily="2" charset="0"/>
              </a:rPr>
              <a:t>TEXTO DESCRIPTIVO</a:t>
            </a:r>
            <a:endParaRPr lang="es-MX" altLang="es-MX" sz="1100">
              <a:latin typeface="Libre Franklin" pitchFamily="2" charset="0"/>
              <a:ea typeface="Libre Franklin" pitchFamily="2" charset="0"/>
              <a:cs typeface="Libre Franklin" pitchFamily="2" charset="0"/>
            </a:endParaRPr>
          </a:p>
          <a:p>
            <a:pPr eaLnBrk="1" hangingPunct="1">
              <a:spcBef>
                <a:spcPts val="13"/>
              </a:spcBef>
            </a:pPr>
            <a:endParaRPr lang="es-MX" altLang="es-MX" sz="1000">
              <a:latin typeface="Libre Franklin" pitchFamily="2" charset="0"/>
              <a:ea typeface="Libre Franklin" pitchFamily="2" charset="0"/>
              <a:cs typeface="Libre Franklin" pitchFamily="2" charset="0"/>
            </a:endParaRPr>
          </a:p>
          <a:p>
            <a:pPr algn="r" eaLnBrk="1" hangingPunct="1"/>
            <a:r>
              <a:rPr lang="es-MX" altLang="es-MX" sz="1100" i="1">
                <a:solidFill>
                  <a:srgbClr val="FFFFFF"/>
                </a:solidFill>
                <a:latin typeface="Libre Franklin" pitchFamily="2" charset="0"/>
                <a:ea typeface="Libre Franklin" pitchFamily="2" charset="0"/>
                <a:cs typeface="Libre Franklin" pitchFamily="2" charset="0"/>
              </a:rPr>
              <a:t>Parum quiandiae cum, si-  molupis nis et fuga. Nam  doluptatur a non re ve-  llaut abore lam inus</a:t>
            </a:r>
            <a:endParaRPr lang="es-MX" altLang="es-MX" sz="1100">
              <a:latin typeface="Libre Franklin" pitchFamily="2" charset="0"/>
              <a:ea typeface="Libre Franklin" pitchFamily="2" charset="0"/>
              <a:cs typeface="Libre Franklin" pitchFamily="2" charset="0"/>
            </a:endParaRPr>
          </a:p>
        </p:txBody>
      </p:sp>
      <p:pic>
        <p:nvPicPr>
          <p:cNvPr id="5126" name="Picture 2" descr="Foto gratuita la niña triste que elige los lápices coloreados se sostiene por el psicólogo de sexo femenino">
            <a:extLst>
              <a:ext uri="{FF2B5EF4-FFF2-40B4-BE49-F238E27FC236}">
                <a16:creationId xmlns:a16="http://schemas.microsoft.com/office/drawing/2014/main" id="{7B4E1362-1BF7-2E75-9721-48DDF6713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3724" y="0"/>
            <a:ext cx="270827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4">
            <a:extLst>
              <a:ext uri="{FF2B5EF4-FFF2-40B4-BE49-F238E27FC236}">
                <a16:creationId xmlns:a16="http://schemas.microsoft.com/office/drawing/2014/main" id="{DD0B0752-00F7-F5DF-D65F-662CBCF08668}"/>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7" name="object 5">
            <a:extLst>
              <a:ext uri="{FF2B5EF4-FFF2-40B4-BE49-F238E27FC236}">
                <a16:creationId xmlns:a16="http://schemas.microsoft.com/office/drawing/2014/main" id="{2CAEE394-8C5F-D64D-265E-2707D226A023}"/>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pic>
        <p:nvPicPr>
          <p:cNvPr id="5129" name="Imagen 14" descr="Imagen que contiene botella, alimentos, firmar, gente&#10;&#10;Descripción generada automáticamente">
            <a:extLst>
              <a:ext uri="{FF2B5EF4-FFF2-40B4-BE49-F238E27FC236}">
                <a16:creationId xmlns:a16="http://schemas.microsoft.com/office/drawing/2014/main" id="{19E89457-AF5E-B149-D779-E53CE38D9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27013"/>
            <a:ext cx="31305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Imagen 12">
            <a:extLst>
              <a:ext uri="{FF2B5EF4-FFF2-40B4-BE49-F238E27FC236}">
                <a16:creationId xmlns:a16="http://schemas.microsoft.com/office/drawing/2014/main" id="{240003CD-3B76-B163-2B75-5466ED3F4EB2}"/>
              </a:ext>
            </a:extLst>
          </p:cNvPr>
          <p:cNvSpPr>
            <a:spLocks noChangeAspect="1" noChangeArrowheads="1"/>
          </p:cNvSpPr>
          <p:nvPr/>
        </p:nvSpPr>
        <p:spPr bwMode="auto">
          <a:xfrm>
            <a:off x="9304338" y="276225"/>
            <a:ext cx="24320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 name="object 4">
            <a:extLst>
              <a:ext uri="{FF2B5EF4-FFF2-40B4-BE49-F238E27FC236}">
                <a16:creationId xmlns:a16="http://schemas.microsoft.com/office/drawing/2014/main" id="{6034D331-7D39-5FF6-978B-832B18A1B9DA}"/>
              </a:ext>
            </a:extLst>
          </p:cNvPr>
          <p:cNvSpPr txBox="1"/>
          <p:nvPr/>
        </p:nvSpPr>
        <p:spPr>
          <a:xfrm>
            <a:off x="3021013" y="5002213"/>
            <a:ext cx="1185862"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a:latin typeface="Libre Franklin"/>
              <a:cs typeface="Libre Franklin"/>
            </a:endParaRPr>
          </a:p>
        </p:txBody>
      </p:sp>
      <p:sp>
        <p:nvSpPr>
          <p:cNvPr id="5" name="object 5">
            <a:extLst>
              <a:ext uri="{FF2B5EF4-FFF2-40B4-BE49-F238E27FC236}">
                <a16:creationId xmlns:a16="http://schemas.microsoft.com/office/drawing/2014/main" id="{E54399A5-6862-9D26-1BBC-A805AC6BE35F}"/>
              </a:ext>
            </a:extLst>
          </p:cNvPr>
          <p:cNvSpPr txBox="1"/>
          <p:nvPr/>
        </p:nvSpPr>
        <p:spPr>
          <a:xfrm>
            <a:off x="2581275" y="5276850"/>
            <a:ext cx="1625600" cy="423863"/>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900" i="1">
                <a:solidFill>
                  <a:srgbClr val="FFFFFF"/>
                </a:solidFill>
                <a:latin typeface="Libre Franklin" pitchFamily="2" charset="0"/>
                <a:ea typeface="Libre Franklin" pitchFamily="2" charset="0"/>
                <a:cs typeface="Libre Franklin" pitchFamily="2" charset="0"/>
              </a:rPr>
              <a:t>Parum quiandiae cum, simolu-  pis nis et fuga. Nam doluptatur  a non re vellaut abore lam inus</a:t>
            </a:r>
            <a:endParaRPr lang="es-MX" altLang="es-MX" sz="900">
              <a:latin typeface="Libre Franklin" pitchFamily="2" charset="0"/>
              <a:ea typeface="Libre Franklin" pitchFamily="2" charset="0"/>
              <a:cs typeface="Libre Franklin" pitchFamily="2" charset="0"/>
            </a:endParaRPr>
          </a:p>
        </p:txBody>
      </p:sp>
      <p:sp>
        <p:nvSpPr>
          <p:cNvPr id="6" name="object 6">
            <a:extLst>
              <a:ext uri="{FF2B5EF4-FFF2-40B4-BE49-F238E27FC236}">
                <a16:creationId xmlns:a16="http://schemas.microsoft.com/office/drawing/2014/main" id="{6463761D-2779-8BA6-4882-48643394E205}"/>
              </a:ext>
            </a:extLst>
          </p:cNvPr>
          <p:cNvSpPr txBox="1"/>
          <p:nvPr/>
        </p:nvSpPr>
        <p:spPr>
          <a:xfrm>
            <a:off x="4116388" y="1302726"/>
            <a:ext cx="1547812" cy="147638"/>
          </a:xfrm>
          <a:prstGeom prst="rect">
            <a:avLst/>
          </a:prstGeom>
        </p:spPr>
        <p:txBody>
          <a:bodyPr lIns="0" tIns="9525" rIns="0" bIns="0">
            <a:spAutoFit/>
          </a:bodyPr>
          <a:lstStyle/>
          <a:p>
            <a:pPr marL="9525" eaLnBrk="1" fontAlgn="auto" hangingPunct="1">
              <a:spcBef>
                <a:spcPts val="75"/>
              </a:spcBef>
              <a:spcAft>
                <a:spcPts val="0"/>
              </a:spcAft>
              <a:defRPr/>
            </a:pPr>
            <a:r>
              <a:rPr sz="900" b="1" spc="-4" dirty="0">
                <a:latin typeface="Libre Franklin Thin"/>
                <a:cs typeface="Libre Franklin Thin"/>
              </a:rPr>
              <a:t>INTRODUCE </a:t>
            </a:r>
            <a:r>
              <a:rPr sz="900" b="1" dirty="0">
                <a:latin typeface="Libre Franklin Thin"/>
                <a:cs typeface="Libre Franklin Thin"/>
              </a:rPr>
              <a:t>TU </a:t>
            </a:r>
            <a:r>
              <a:rPr sz="900" b="1" spc="-15" dirty="0">
                <a:latin typeface="Libre Franklin Thin"/>
                <a:cs typeface="Libre Franklin Thin"/>
              </a:rPr>
              <a:t>TEXTO</a:t>
            </a:r>
            <a:r>
              <a:rPr sz="900" b="1" spc="-30" dirty="0">
                <a:latin typeface="Libre Franklin Thin"/>
                <a:cs typeface="Libre Franklin Thin"/>
              </a:rPr>
              <a:t> </a:t>
            </a:r>
            <a:r>
              <a:rPr sz="900" b="1" spc="-11" dirty="0">
                <a:latin typeface="Libre Franklin Thin"/>
                <a:cs typeface="Libre Franklin Thin"/>
              </a:rPr>
              <a:t>AQUI</a:t>
            </a:r>
            <a:endParaRPr sz="900" b="1" dirty="0">
              <a:latin typeface="Libre Franklin Thin"/>
              <a:cs typeface="Libre Franklin Thin"/>
            </a:endParaRPr>
          </a:p>
        </p:txBody>
      </p:sp>
      <p:sp>
        <p:nvSpPr>
          <p:cNvPr id="8" name="object 3">
            <a:extLst>
              <a:ext uri="{FF2B5EF4-FFF2-40B4-BE49-F238E27FC236}">
                <a16:creationId xmlns:a16="http://schemas.microsoft.com/office/drawing/2014/main" id="{3A3DB1D0-6298-4A28-7135-3C1980513524}"/>
              </a:ext>
            </a:extLst>
          </p:cNvPr>
          <p:cNvSpPr/>
          <p:nvPr/>
        </p:nvSpPr>
        <p:spPr>
          <a:xfrm>
            <a:off x="171450" y="4943475"/>
            <a:ext cx="2927350" cy="949325"/>
          </a:xfrm>
          <a:custGeom>
            <a:avLst/>
            <a:gdLst/>
            <a:ahLst/>
            <a:cxnLst/>
            <a:rect l="l" t="t" r="r" b="b"/>
            <a:pathLst>
              <a:path w="3223260" h="2165350">
                <a:moveTo>
                  <a:pt x="0" y="2165299"/>
                </a:moveTo>
                <a:lnTo>
                  <a:pt x="3222840" y="2165299"/>
                </a:lnTo>
                <a:lnTo>
                  <a:pt x="3222840" y="0"/>
                </a:lnTo>
                <a:lnTo>
                  <a:pt x="0" y="0"/>
                </a:lnTo>
                <a:lnTo>
                  <a:pt x="0" y="2165299"/>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7" name="object 7">
            <a:extLst>
              <a:ext uri="{FF2B5EF4-FFF2-40B4-BE49-F238E27FC236}">
                <a16:creationId xmlns:a16="http://schemas.microsoft.com/office/drawing/2014/main" id="{4F9185A9-5206-45CC-AA18-EF9637A59B8B}"/>
              </a:ext>
            </a:extLst>
          </p:cNvPr>
          <p:cNvSpPr txBox="1"/>
          <p:nvPr/>
        </p:nvSpPr>
        <p:spPr>
          <a:xfrm>
            <a:off x="4116388" y="1708150"/>
            <a:ext cx="7704137" cy="3671888"/>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400" b="1">
                <a:latin typeface="Libre Franklin Thin" pitchFamily="2" charset="0"/>
                <a:ea typeface="Libre Franklin Thin" pitchFamily="2" charset="0"/>
                <a:cs typeface="Libre Franklin Thin" pitchFamily="2" charset="0"/>
              </a:rPr>
              <a:t>IgeEnimet, sequaecepro quam faccuptatia dernatur, simendio distrum que  que veribus danduntem ut omnis veruntotae nonsequo vent faceperit is  sapeliquas unt ex eos aut re, sum re et faceperem repedit, sae. Obis sintur aut  eos voloristi ute venis conseque mo offici consequi quiae ernam quostore-  puda nam quae ius qui reraecus, quasiminus re verfero vent volupta nonse-  cerfero tem. Mus antius eos etur soluptatis incit laut excest la posandaeptat  rehendu ndaese ni con excest, quos voloreritati venem as pro modist hit am  ad unt as aped quiati sam dolo qui optaquid mi, sanditem volut aut as volorep  elitianti volutatur aut volupta tendit, cores molorem fugia vite plique maxim  inversp eliciuri alit ut aceptia idunt doluptatquod minctia cusdae iumet harup-  ta spelicidit et, quid maiorrovit molum hit maximin velignimaio conse volut  eium et que vel id eostrup turit, ium, cum verspidendit eatem inctori tatempo  repuditia quae nullute nulluptaquae vid qui autat ipieniet qui rehenda con pe  magnis as modis aute nulpa pliquam fugia di qui temporero im volestem sus  rendis nestiumet molendit int labore am repro voluptinctem impe accus non  non comnisq uidipitas inihili gnient reped mo odipsapitiam volo que nosant  min et doloritatur sin poreici eturibus dolorem aut facessit que la dolest, que  platemquam, ulpa dolor se pa vel estruntem earumendit quatem dent mo  velenis etur? Dandita tibeatus et volecto es ea debit ut labo. Nam reperum la  nimin rendit qui con cum inciur sedicid quodi</a:t>
            </a:r>
          </a:p>
        </p:txBody>
      </p:sp>
      <p:sp>
        <p:nvSpPr>
          <p:cNvPr id="14" name="object 4">
            <a:extLst>
              <a:ext uri="{FF2B5EF4-FFF2-40B4-BE49-F238E27FC236}">
                <a16:creationId xmlns:a16="http://schemas.microsoft.com/office/drawing/2014/main" id="{B8C60F7D-3E07-22EC-A470-56049E9D1BF3}"/>
              </a:ext>
            </a:extLst>
          </p:cNvPr>
          <p:cNvSpPr txBox="1"/>
          <p:nvPr/>
        </p:nvSpPr>
        <p:spPr>
          <a:xfrm>
            <a:off x="1087438" y="5033963"/>
            <a:ext cx="1185862"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dirty="0">
              <a:latin typeface="Libre Franklin"/>
              <a:cs typeface="Libre Franklin"/>
            </a:endParaRPr>
          </a:p>
        </p:txBody>
      </p:sp>
      <p:sp>
        <p:nvSpPr>
          <p:cNvPr id="15" name="object 5">
            <a:extLst>
              <a:ext uri="{FF2B5EF4-FFF2-40B4-BE49-F238E27FC236}">
                <a16:creationId xmlns:a16="http://schemas.microsoft.com/office/drawing/2014/main" id="{AF8E7F69-0892-5CFA-CBB3-0B682AC96006}"/>
              </a:ext>
            </a:extLst>
          </p:cNvPr>
          <p:cNvSpPr txBox="1"/>
          <p:nvPr/>
        </p:nvSpPr>
        <p:spPr>
          <a:xfrm>
            <a:off x="822325" y="5243513"/>
            <a:ext cx="1625600" cy="425450"/>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900" i="1">
                <a:solidFill>
                  <a:srgbClr val="FFFFFF"/>
                </a:solidFill>
                <a:latin typeface="Libre Franklin" pitchFamily="2" charset="0"/>
                <a:ea typeface="Libre Franklin" pitchFamily="2" charset="0"/>
                <a:cs typeface="Libre Franklin" pitchFamily="2" charset="0"/>
              </a:rPr>
              <a:t>Parum quiandiae cum, simolu-  pis nis et fuga. Nam doluptatur  a non re vellaut abore lam inus</a:t>
            </a:r>
            <a:endParaRPr lang="es-MX" altLang="es-MX" sz="900">
              <a:latin typeface="Libre Franklin" pitchFamily="2" charset="0"/>
              <a:ea typeface="Libre Franklin" pitchFamily="2" charset="0"/>
              <a:cs typeface="Libre Franklin" pitchFamily="2" charset="0"/>
            </a:endParaRPr>
          </a:p>
        </p:txBody>
      </p:sp>
      <p:pic>
        <p:nvPicPr>
          <p:cNvPr id="6154" name="Picture 2" descr="Foto ayuda profesional. psicóloga profesional sosteniendo su cuaderno mientras escucha a su joven paciente">
            <a:extLst>
              <a:ext uri="{FF2B5EF4-FFF2-40B4-BE49-F238E27FC236}">
                <a16:creationId xmlns:a16="http://schemas.microsoft.com/office/drawing/2014/main" id="{0803E2A7-E408-1C88-ED51-478BF5744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
            <a:ext cx="3192462"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5">
            <a:extLst>
              <a:ext uri="{FF2B5EF4-FFF2-40B4-BE49-F238E27FC236}">
                <a16:creationId xmlns:a16="http://schemas.microsoft.com/office/drawing/2014/main" id="{D2F1CD79-26C3-36C2-B52A-7358F1FE541D}"/>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11" name="object 4">
            <a:extLst>
              <a:ext uri="{FF2B5EF4-FFF2-40B4-BE49-F238E27FC236}">
                <a16:creationId xmlns:a16="http://schemas.microsoft.com/office/drawing/2014/main" id="{FB84A4F2-E7EF-6FB0-0E16-D35BD9AB8A67}"/>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pic>
        <p:nvPicPr>
          <p:cNvPr id="2" name="Imagen 2" descr="Imagen que contiene botella, alimentos, firmar, gente&#10;&#10;Descripción generada automáticamente">
            <a:extLst>
              <a:ext uri="{FF2B5EF4-FFF2-40B4-BE49-F238E27FC236}">
                <a16:creationId xmlns:a16="http://schemas.microsoft.com/office/drawing/2014/main" id="{C2466F28-9962-168C-FB53-4168C079C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1113" y="405922"/>
            <a:ext cx="2841660"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4F823F4-9612-EE0D-9C6C-08FA555E9DE1}"/>
              </a:ext>
            </a:extLst>
          </p:cNvPr>
          <p:cNvSpPr txBox="1"/>
          <p:nvPr/>
        </p:nvSpPr>
        <p:spPr>
          <a:xfrm>
            <a:off x="2672733" y="5221287"/>
            <a:ext cx="1185862"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a:latin typeface="Libre Franklin"/>
              <a:cs typeface="Libre Franklin"/>
            </a:endParaRPr>
          </a:p>
        </p:txBody>
      </p:sp>
      <p:sp>
        <p:nvSpPr>
          <p:cNvPr id="14" name="object 4">
            <a:extLst>
              <a:ext uri="{FF2B5EF4-FFF2-40B4-BE49-F238E27FC236}">
                <a16:creationId xmlns:a16="http://schemas.microsoft.com/office/drawing/2014/main" id="{9E30BF31-4DBB-EDF0-AD82-99F0A3BA77D0}"/>
              </a:ext>
            </a:extLst>
          </p:cNvPr>
          <p:cNvSpPr txBox="1"/>
          <p:nvPr/>
        </p:nvSpPr>
        <p:spPr>
          <a:xfrm>
            <a:off x="2787650" y="5002213"/>
            <a:ext cx="1184275"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dirty="0">
              <a:latin typeface="Libre Franklin"/>
              <a:cs typeface="Libre Franklin"/>
            </a:endParaRPr>
          </a:p>
        </p:txBody>
      </p:sp>
      <p:sp>
        <p:nvSpPr>
          <p:cNvPr id="3" name="object 2">
            <a:extLst>
              <a:ext uri="{FF2B5EF4-FFF2-40B4-BE49-F238E27FC236}">
                <a16:creationId xmlns:a16="http://schemas.microsoft.com/office/drawing/2014/main" id="{3C4D1EA5-4713-7B87-29F3-17E29E9296FD}"/>
              </a:ext>
            </a:extLst>
          </p:cNvPr>
          <p:cNvSpPr txBox="1">
            <a:spLocks/>
          </p:cNvSpPr>
          <p:nvPr/>
        </p:nvSpPr>
        <p:spPr>
          <a:xfrm>
            <a:off x="5264150" y="331788"/>
            <a:ext cx="3790950" cy="317500"/>
          </a:xfrm>
          <a:prstGeom prst="rect">
            <a:avLst/>
          </a:prstGeom>
        </p:spPr>
        <p:txBody>
          <a:bodyPr lIns="0" tIns="9525" rIns="0" bIns="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525" fontAlgn="auto">
              <a:lnSpc>
                <a:spcPct val="100000"/>
              </a:lnSpc>
              <a:spcBef>
                <a:spcPts val="75"/>
              </a:spcBef>
              <a:spcAft>
                <a:spcPts val="0"/>
              </a:spcAft>
              <a:defRPr/>
            </a:pPr>
            <a:r>
              <a:rPr lang="es-MX" sz="2000" b="1" spc="11" dirty="0">
                <a:solidFill>
                  <a:srgbClr val="C67F35"/>
                </a:solidFill>
              </a:rPr>
              <a:t>Añade </a:t>
            </a:r>
            <a:r>
              <a:rPr lang="es-MX" sz="2000" b="1" spc="8" dirty="0">
                <a:solidFill>
                  <a:srgbClr val="C67F35"/>
                </a:solidFill>
              </a:rPr>
              <a:t>un</a:t>
            </a:r>
            <a:r>
              <a:rPr lang="es-MX" sz="2000" b="1" spc="-75" dirty="0">
                <a:solidFill>
                  <a:srgbClr val="C67F35"/>
                </a:solidFill>
              </a:rPr>
              <a:t> </a:t>
            </a:r>
            <a:r>
              <a:rPr lang="es-MX" sz="2000" b="1" spc="15" dirty="0">
                <a:solidFill>
                  <a:srgbClr val="C67F35"/>
                </a:solidFill>
              </a:rPr>
              <a:t>título</a:t>
            </a:r>
            <a:endParaRPr lang="es-MX" sz="2000" b="1" dirty="0"/>
          </a:p>
        </p:txBody>
      </p:sp>
      <p:sp>
        <p:nvSpPr>
          <p:cNvPr id="11" name="object 5">
            <a:extLst>
              <a:ext uri="{FF2B5EF4-FFF2-40B4-BE49-F238E27FC236}">
                <a16:creationId xmlns:a16="http://schemas.microsoft.com/office/drawing/2014/main" id="{8208E0F1-C36F-35F8-167B-C8FF6D0497AC}"/>
              </a:ext>
            </a:extLst>
          </p:cNvPr>
          <p:cNvSpPr txBox="1"/>
          <p:nvPr/>
        </p:nvSpPr>
        <p:spPr>
          <a:xfrm>
            <a:off x="7470775" y="5419725"/>
            <a:ext cx="1933575" cy="379413"/>
          </a:xfrm>
          <a:prstGeom prst="rect">
            <a:avLst/>
          </a:prstGeom>
        </p:spPr>
        <p:txBody>
          <a:bodyPr lIns="0" tIns="9525" rIns="0" bIns="0">
            <a:spAutoFit/>
          </a:bodyPr>
          <a:lstStyle/>
          <a:p>
            <a:pPr marL="9525" eaLnBrk="1" fontAlgn="auto" hangingPunct="1">
              <a:spcBef>
                <a:spcPts val="75"/>
              </a:spcBef>
              <a:spcAft>
                <a:spcPts val="0"/>
              </a:spcAft>
              <a:defRPr/>
            </a:pPr>
            <a:r>
              <a:rPr sz="900" b="1" dirty="0">
                <a:latin typeface="Libre Franklin ExtraLight"/>
                <a:cs typeface="Libre Franklin ExtraLight"/>
              </a:rPr>
              <a:t>Añade un </a:t>
            </a:r>
            <a:r>
              <a:rPr sz="900" b="1" spc="-8" dirty="0">
                <a:latin typeface="Libre Franklin ExtraLight"/>
                <a:cs typeface="Libre Franklin ExtraLight"/>
              </a:rPr>
              <a:t>punto </a:t>
            </a:r>
            <a:r>
              <a:rPr sz="900" b="1" dirty="0">
                <a:latin typeface="Libre Franklin ExtraLight"/>
                <a:cs typeface="Libre Franklin ExtraLight"/>
              </a:rPr>
              <a:t>principal</a:t>
            </a:r>
          </a:p>
          <a:p>
            <a:pPr marL="9525" eaLnBrk="1" fontAlgn="auto" hangingPunct="1">
              <a:spcBef>
                <a:spcPts val="945"/>
              </a:spcBef>
              <a:spcAft>
                <a:spcPts val="0"/>
              </a:spcAft>
              <a:defRPr/>
            </a:pPr>
            <a:r>
              <a:rPr sz="750" b="1" i="1" dirty="0">
                <a:latin typeface="Libre Franklin Thin"/>
                <a:cs typeface="Libre Franklin Thin"/>
              </a:rPr>
              <a:t>Describe </a:t>
            </a:r>
            <a:r>
              <a:rPr sz="750" b="1" i="1" spc="-8" dirty="0">
                <a:latin typeface="Libre Franklin Thin"/>
                <a:cs typeface="Libre Franklin Thin"/>
              </a:rPr>
              <a:t>brevemente </a:t>
            </a:r>
            <a:r>
              <a:rPr sz="750" b="1" i="1" dirty="0">
                <a:latin typeface="Libre Franklin Thin"/>
                <a:cs typeface="Libre Franklin Thin"/>
              </a:rPr>
              <a:t>lo que deseas</a:t>
            </a:r>
            <a:r>
              <a:rPr sz="750" b="1" i="1" spc="-23" dirty="0">
                <a:latin typeface="Libre Franklin Thin"/>
                <a:cs typeface="Libre Franklin Thin"/>
              </a:rPr>
              <a:t> </a:t>
            </a:r>
            <a:r>
              <a:rPr sz="750" b="1" i="1" spc="-4" dirty="0">
                <a:latin typeface="Libre Franklin Thin"/>
                <a:cs typeface="Libre Franklin Thin"/>
              </a:rPr>
              <a:t>explicar</a:t>
            </a:r>
            <a:endParaRPr sz="750" b="1" dirty="0">
              <a:latin typeface="Libre Franklin Thin"/>
              <a:cs typeface="Libre Franklin Thin"/>
            </a:endParaRPr>
          </a:p>
        </p:txBody>
      </p:sp>
      <p:sp>
        <p:nvSpPr>
          <p:cNvPr id="16" name="object 7">
            <a:extLst>
              <a:ext uri="{FF2B5EF4-FFF2-40B4-BE49-F238E27FC236}">
                <a16:creationId xmlns:a16="http://schemas.microsoft.com/office/drawing/2014/main" id="{75DCA94C-1C1E-5697-A16A-0182371DE9DC}"/>
              </a:ext>
            </a:extLst>
          </p:cNvPr>
          <p:cNvSpPr/>
          <p:nvPr/>
        </p:nvSpPr>
        <p:spPr>
          <a:xfrm>
            <a:off x="-23389" y="0"/>
            <a:ext cx="890587" cy="6592887"/>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7" name="object 7">
            <a:extLst>
              <a:ext uri="{FF2B5EF4-FFF2-40B4-BE49-F238E27FC236}">
                <a16:creationId xmlns:a16="http://schemas.microsoft.com/office/drawing/2014/main" id="{0BA10C29-DB0F-801B-8447-C5CBF28B2424}"/>
              </a:ext>
            </a:extLst>
          </p:cNvPr>
          <p:cNvSpPr/>
          <p:nvPr/>
        </p:nvSpPr>
        <p:spPr>
          <a:xfrm>
            <a:off x="11347450" y="-30163"/>
            <a:ext cx="890588" cy="6802438"/>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
        <p:nvSpPr>
          <p:cNvPr id="8" name="object 4">
            <a:extLst>
              <a:ext uri="{FF2B5EF4-FFF2-40B4-BE49-F238E27FC236}">
                <a16:creationId xmlns:a16="http://schemas.microsoft.com/office/drawing/2014/main" id="{474C6ADE-C4A1-E83F-4316-0BE78B8C9D6A}"/>
              </a:ext>
            </a:extLst>
          </p:cNvPr>
          <p:cNvSpPr/>
          <p:nvPr/>
        </p:nvSpPr>
        <p:spPr>
          <a:xfrm>
            <a:off x="0" y="6156325"/>
            <a:ext cx="1134745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15" name="object 5">
            <a:extLst>
              <a:ext uri="{FF2B5EF4-FFF2-40B4-BE49-F238E27FC236}">
                <a16:creationId xmlns:a16="http://schemas.microsoft.com/office/drawing/2014/main" id="{9BED75AD-E097-5186-6DF2-9EDFE48BCDC9}"/>
              </a:ext>
            </a:extLst>
          </p:cNvPr>
          <p:cNvSpPr/>
          <p:nvPr/>
        </p:nvSpPr>
        <p:spPr>
          <a:xfrm>
            <a:off x="0" y="6375400"/>
            <a:ext cx="12238038" cy="482600"/>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pic>
        <p:nvPicPr>
          <p:cNvPr id="2" name="Imagen 2" descr="Imagen que contiene botella, alimentos, firmar, gente&#10;&#10;Descripción generada automáticamente">
            <a:extLst>
              <a:ext uri="{FF2B5EF4-FFF2-40B4-BE49-F238E27FC236}">
                <a16:creationId xmlns:a16="http://schemas.microsoft.com/office/drawing/2014/main" id="{FF8BE65E-5E4B-2064-9F56-4CBE79532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834" y="282139"/>
            <a:ext cx="2841660"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5">
            <a:extLst>
              <a:ext uri="{FF2B5EF4-FFF2-40B4-BE49-F238E27FC236}">
                <a16:creationId xmlns:a16="http://schemas.microsoft.com/office/drawing/2014/main" id="{F6B41D61-FA29-00A5-A4C4-81E8E6D9A36D}"/>
              </a:ext>
            </a:extLst>
          </p:cNvPr>
          <p:cNvSpPr txBox="1"/>
          <p:nvPr/>
        </p:nvSpPr>
        <p:spPr>
          <a:xfrm>
            <a:off x="2038350" y="5295105"/>
            <a:ext cx="1933575" cy="379413"/>
          </a:xfrm>
          <a:prstGeom prst="rect">
            <a:avLst/>
          </a:prstGeom>
        </p:spPr>
        <p:txBody>
          <a:bodyPr lIns="0" tIns="9525" rIns="0" bIns="0">
            <a:spAutoFit/>
          </a:bodyPr>
          <a:lstStyle/>
          <a:p>
            <a:pPr marL="9525" eaLnBrk="1" fontAlgn="auto" hangingPunct="1">
              <a:spcBef>
                <a:spcPts val="75"/>
              </a:spcBef>
              <a:spcAft>
                <a:spcPts val="0"/>
              </a:spcAft>
              <a:defRPr/>
            </a:pPr>
            <a:r>
              <a:rPr sz="900" b="1" dirty="0">
                <a:latin typeface="Libre Franklin ExtraLight"/>
                <a:cs typeface="Libre Franklin ExtraLight"/>
              </a:rPr>
              <a:t>Añade un </a:t>
            </a:r>
            <a:r>
              <a:rPr sz="900" b="1" spc="-8" dirty="0">
                <a:latin typeface="Libre Franklin ExtraLight"/>
                <a:cs typeface="Libre Franklin ExtraLight"/>
              </a:rPr>
              <a:t>punto </a:t>
            </a:r>
            <a:r>
              <a:rPr sz="900" b="1" dirty="0">
                <a:latin typeface="Libre Franklin ExtraLight"/>
                <a:cs typeface="Libre Franklin ExtraLight"/>
              </a:rPr>
              <a:t>principal</a:t>
            </a:r>
          </a:p>
          <a:p>
            <a:pPr marL="9525" eaLnBrk="1" fontAlgn="auto" hangingPunct="1">
              <a:spcBef>
                <a:spcPts val="945"/>
              </a:spcBef>
              <a:spcAft>
                <a:spcPts val="0"/>
              </a:spcAft>
              <a:defRPr/>
            </a:pPr>
            <a:r>
              <a:rPr sz="750" b="1" i="1" dirty="0">
                <a:latin typeface="Libre Franklin Thin"/>
                <a:cs typeface="Libre Franklin Thin"/>
              </a:rPr>
              <a:t>Describe </a:t>
            </a:r>
            <a:r>
              <a:rPr sz="750" b="1" i="1" spc="-8" dirty="0">
                <a:latin typeface="Libre Franklin Thin"/>
                <a:cs typeface="Libre Franklin Thin"/>
              </a:rPr>
              <a:t>brevemente </a:t>
            </a:r>
            <a:r>
              <a:rPr sz="750" b="1" i="1" dirty="0">
                <a:latin typeface="Libre Franklin Thin"/>
                <a:cs typeface="Libre Franklin Thin"/>
              </a:rPr>
              <a:t>lo que deseas</a:t>
            </a:r>
            <a:r>
              <a:rPr sz="750" b="1" i="1" spc="-23" dirty="0">
                <a:latin typeface="Libre Franklin Thin"/>
                <a:cs typeface="Libre Franklin Thin"/>
              </a:rPr>
              <a:t> </a:t>
            </a:r>
            <a:r>
              <a:rPr sz="750" b="1" i="1" spc="-4" dirty="0">
                <a:latin typeface="Libre Franklin Thin"/>
                <a:cs typeface="Libre Franklin Thin"/>
              </a:rPr>
              <a:t>explicar</a:t>
            </a:r>
            <a:endParaRPr sz="750" b="1" dirty="0">
              <a:latin typeface="Libre Franklin Thin"/>
              <a:cs typeface="Libre Franklin Thin"/>
            </a:endParaRPr>
          </a:p>
        </p:txBody>
      </p:sp>
      <p:pic>
        <p:nvPicPr>
          <p:cNvPr id="9" name="Picture 22" descr="Foto gratuita captura de pantalla de una persona que escribe en un libro con un mazo sobre la mesa">
            <a:extLst>
              <a:ext uri="{FF2B5EF4-FFF2-40B4-BE49-F238E27FC236}">
                <a16:creationId xmlns:a16="http://schemas.microsoft.com/office/drawing/2014/main" id="{1269BDC8-6A6D-67EF-AEDE-99B6B793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766" y="1981994"/>
            <a:ext cx="3621651" cy="2412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Foto gratuita mujer joven, hacer, terapia del habla, con, niños">
            <a:extLst>
              <a:ext uri="{FF2B5EF4-FFF2-40B4-BE49-F238E27FC236}">
                <a16:creationId xmlns:a16="http://schemas.microsoft.com/office/drawing/2014/main" id="{70F46ADD-A728-BEE2-26F4-B3064A1335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834" y="2002165"/>
            <a:ext cx="3621651" cy="2412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24EBA8E9-E8BF-6603-A5B6-94FD27DDE7F1}"/>
              </a:ext>
            </a:extLst>
          </p:cNvPr>
          <p:cNvSpPr/>
          <p:nvPr/>
        </p:nvSpPr>
        <p:spPr>
          <a:xfrm>
            <a:off x="8020050" y="-9525"/>
            <a:ext cx="4171950" cy="1077913"/>
          </a:xfrm>
          <a:custGeom>
            <a:avLst/>
            <a:gdLst/>
            <a:ahLst/>
            <a:cxnLst/>
            <a:rect l="l" t="t" r="r" b="b"/>
            <a:pathLst>
              <a:path w="3910965" h="2736215">
                <a:moveTo>
                  <a:pt x="0" y="2735999"/>
                </a:moveTo>
                <a:lnTo>
                  <a:pt x="3910457" y="2735999"/>
                </a:lnTo>
                <a:lnTo>
                  <a:pt x="3910457" y="0"/>
                </a:lnTo>
                <a:lnTo>
                  <a:pt x="0" y="0"/>
                </a:lnTo>
                <a:lnTo>
                  <a:pt x="0" y="2735999"/>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4" name="object 4">
            <a:extLst>
              <a:ext uri="{FF2B5EF4-FFF2-40B4-BE49-F238E27FC236}">
                <a16:creationId xmlns:a16="http://schemas.microsoft.com/office/drawing/2014/main" id="{A8A7719B-172D-2176-2E60-4F76715741A6}"/>
              </a:ext>
            </a:extLst>
          </p:cNvPr>
          <p:cNvSpPr txBox="1"/>
          <p:nvPr/>
        </p:nvSpPr>
        <p:spPr>
          <a:xfrm>
            <a:off x="3021013" y="5002213"/>
            <a:ext cx="1185862"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a:latin typeface="Libre Franklin"/>
              <a:cs typeface="Libre Franklin"/>
            </a:endParaRPr>
          </a:p>
        </p:txBody>
      </p:sp>
      <p:sp>
        <p:nvSpPr>
          <p:cNvPr id="5" name="object 5">
            <a:extLst>
              <a:ext uri="{FF2B5EF4-FFF2-40B4-BE49-F238E27FC236}">
                <a16:creationId xmlns:a16="http://schemas.microsoft.com/office/drawing/2014/main" id="{9610AD09-FE8B-41A8-8163-3EE6D05DFEEF}"/>
              </a:ext>
            </a:extLst>
          </p:cNvPr>
          <p:cNvSpPr txBox="1"/>
          <p:nvPr/>
        </p:nvSpPr>
        <p:spPr>
          <a:xfrm>
            <a:off x="2581275" y="5276850"/>
            <a:ext cx="1625600" cy="423863"/>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900" i="1">
                <a:solidFill>
                  <a:srgbClr val="FFFFFF"/>
                </a:solidFill>
                <a:latin typeface="Libre Franklin" pitchFamily="2" charset="0"/>
                <a:ea typeface="Libre Franklin" pitchFamily="2" charset="0"/>
                <a:cs typeface="Libre Franklin" pitchFamily="2" charset="0"/>
              </a:rPr>
              <a:t>Parum quiandiae cum, simolu-  pis nis et fuga. Nam doluptatur  a non re vellaut abore lam inus</a:t>
            </a:r>
            <a:endParaRPr lang="es-MX" altLang="es-MX" sz="900">
              <a:latin typeface="Libre Franklin" pitchFamily="2" charset="0"/>
              <a:ea typeface="Libre Franklin" pitchFamily="2" charset="0"/>
              <a:cs typeface="Libre Franklin" pitchFamily="2" charset="0"/>
            </a:endParaRPr>
          </a:p>
        </p:txBody>
      </p:sp>
      <p:sp>
        <p:nvSpPr>
          <p:cNvPr id="14" name="object 4">
            <a:extLst>
              <a:ext uri="{FF2B5EF4-FFF2-40B4-BE49-F238E27FC236}">
                <a16:creationId xmlns:a16="http://schemas.microsoft.com/office/drawing/2014/main" id="{5397038A-D0C6-E8A0-5DE7-656BF1C21E9C}"/>
              </a:ext>
            </a:extLst>
          </p:cNvPr>
          <p:cNvSpPr txBox="1"/>
          <p:nvPr/>
        </p:nvSpPr>
        <p:spPr>
          <a:xfrm>
            <a:off x="2787650" y="5002213"/>
            <a:ext cx="1184275" cy="147637"/>
          </a:xfrm>
          <a:prstGeom prst="rect">
            <a:avLst/>
          </a:prstGeom>
        </p:spPr>
        <p:txBody>
          <a:bodyPr lIns="0" tIns="9525" rIns="0" bIns="0">
            <a:spAutoFit/>
          </a:bodyPr>
          <a:lstStyle/>
          <a:p>
            <a:pPr marL="9525" eaLnBrk="1" fontAlgn="auto" hangingPunct="1">
              <a:spcBef>
                <a:spcPts val="75"/>
              </a:spcBef>
              <a:spcAft>
                <a:spcPts val="0"/>
              </a:spcAft>
              <a:defRPr/>
            </a:pPr>
            <a:r>
              <a:rPr sz="900" i="1" spc="-15" dirty="0">
                <a:solidFill>
                  <a:srgbClr val="FFFFFF"/>
                </a:solidFill>
                <a:latin typeface="Libre Franklin"/>
                <a:cs typeface="Libre Franklin"/>
              </a:rPr>
              <a:t>TEXTO</a:t>
            </a:r>
            <a:r>
              <a:rPr sz="900" i="1" spc="-26" dirty="0">
                <a:solidFill>
                  <a:srgbClr val="FFFFFF"/>
                </a:solidFill>
                <a:latin typeface="Libre Franklin"/>
                <a:cs typeface="Libre Franklin"/>
              </a:rPr>
              <a:t> </a:t>
            </a:r>
            <a:r>
              <a:rPr sz="900" i="1" spc="-11" dirty="0">
                <a:solidFill>
                  <a:srgbClr val="FFFFFF"/>
                </a:solidFill>
                <a:latin typeface="Libre Franklin"/>
                <a:cs typeface="Libre Franklin"/>
              </a:rPr>
              <a:t>DESCRIPTIVO</a:t>
            </a:r>
            <a:endParaRPr sz="900" dirty="0">
              <a:latin typeface="Libre Franklin"/>
              <a:cs typeface="Libre Franklin"/>
            </a:endParaRPr>
          </a:p>
        </p:txBody>
      </p:sp>
      <p:sp>
        <p:nvSpPr>
          <p:cNvPr id="8" name="object 6">
            <a:extLst>
              <a:ext uri="{FF2B5EF4-FFF2-40B4-BE49-F238E27FC236}">
                <a16:creationId xmlns:a16="http://schemas.microsoft.com/office/drawing/2014/main" id="{2B6D28F6-CDA0-D9DF-A270-46A58F23AC4E}"/>
              </a:ext>
            </a:extLst>
          </p:cNvPr>
          <p:cNvSpPr txBox="1"/>
          <p:nvPr/>
        </p:nvSpPr>
        <p:spPr>
          <a:xfrm>
            <a:off x="793750" y="3697288"/>
            <a:ext cx="1547813" cy="147637"/>
          </a:xfrm>
          <a:prstGeom prst="rect">
            <a:avLst/>
          </a:prstGeom>
        </p:spPr>
        <p:txBody>
          <a:bodyPr lIns="0" tIns="9525" rIns="0" bIns="0">
            <a:spAutoFit/>
          </a:bodyPr>
          <a:lstStyle/>
          <a:p>
            <a:pPr marL="9525" eaLnBrk="1" fontAlgn="auto" hangingPunct="1">
              <a:spcBef>
                <a:spcPts val="75"/>
              </a:spcBef>
              <a:spcAft>
                <a:spcPts val="0"/>
              </a:spcAft>
              <a:defRPr/>
            </a:pPr>
            <a:r>
              <a:rPr sz="900" i="1" spc="-4" dirty="0">
                <a:latin typeface="Libre Franklin Thin"/>
                <a:cs typeface="Libre Franklin Thin"/>
              </a:rPr>
              <a:t>INTRODUCE </a:t>
            </a:r>
            <a:r>
              <a:rPr sz="900" i="1" spc="-11" dirty="0">
                <a:latin typeface="Libre Franklin Thin"/>
                <a:cs typeface="Libre Franklin Thin"/>
              </a:rPr>
              <a:t>AQUI </a:t>
            </a:r>
            <a:r>
              <a:rPr sz="900" i="1" dirty="0">
                <a:latin typeface="Libre Franklin Thin"/>
                <a:cs typeface="Libre Franklin Thin"/>
              </a:rPr>
              <a:t>TU</a:t>
            </a:r>
            <a:r>
              <a:rPr sz="900" i="1" spc="-19" dirty="0">
                <a:latin typeface="Libre Franklin Thin"/>
                <a:cs typeface="Libre Franklin Thin"/>
              </a:rPr>
              <a:t> </a:t>
            </a:r>
            <a:r>
              <a:rPr sz="900" i="1" spc="-15" dirty="0">
                <a:latin typeface="Libre Franklin Thin"/>
                <a:cs typeface="Libre Franklin Thin"/>
              </a:rPr>
              <a:t>TEXTO</a:t>
            </a:r>
            <a:endParaRPr sz="900" dirty="0">
              <a:latin typeface="Libre Franklin Thin"/>
              <a:cs typeface="Libre Franklin Thin"/>
            </a:endParaRPr>
          </a:p>
        </p:txBody>
      </p:sp>
      <p:sp>
        <p:nvSpPr>
          <p:cNvPr id="15" name="object 7">
            <a:extLst>
              <a:ext uri="{FF2B5EF4-FFF2-40B4-BE49-F238E27FC236}">
                <a16:creationId xmlns:a16="http://schemas.microsoft.com/office/drawing/2014/main" id="{20B3D9C8-848E-EA48-B9A4-D66B9F92A890}"/>
              </a:ext>
            </a:extLst>
          </p:cNvPr>
          <p:cNvSpPr txBox="1"/>
          <p:nvPr/>
        </p:nvSpPr>
        <p:spPr>
          <a:xfrm>
            <a:off x="354013" y="3973513"/>
            <a:ext cx="4208462" cy="2039937"/>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100" b="1">
                <a:latin typeface="Libre Franklin Thin" pitchFamily="2" charset="0"/>
                <a:ea typeface="Libre Franklin Thin" pitchFamily="2" charset="0"/>
                <a:cs typeface="Libre Franklin Thin" pitchFamily="2" charset="0"/>
              </a:rPr>
              <a:t>Obse ius, crissermis, utere, ni perfentra inc terbesid nesimoe riocatus in reis habus, cupicen atquons ceris. Satil ublicaucoera con de-  naturores mod practus, crum, quem ditabem dii ipio verit. Nihic in num co nonsidiem prescer istravessim Romniquide clero achum ego  caellab uncercepse tem sulis hora, Ti. Anterficie te telut fuit. Senata es! Sat L. Sciem ocris pat publici disquidie iam que num us Ad renihil  iberfina, quite terae, quo at quam simihiline mactor quitatum ad res vatque cupiossi ta derum tus publica; nos, Ti. Et ceribesil haelabus,  unte ad Cat, C. Sciaest raveris veressolum pro, mentere cum pulvid in tem det; nonsult ortissil hales los, videme in ips, C. It; nostius am  cam in vit? Nihilic me audende ferivic ultiam facta</a:t>
            </a:r>
          </a:p>
        </p:txBody>
      </p:sp>
      <p:sp>
        <p:nvSpPr>
          <p:cNvPr id="18" name="object 2">
            <a:extLst>
              <a:ext uri="{FF2B5EF4-FFF2-40B4-BE49-F238E27FC236}">
                <a16:creationId xmlns:a16="http://schemas.microsoft.com/office/drawing/2014/main" id="{4EB5D810-B192-24E8-A52C-414427E591A3}"/>
              </a:ext>
            </a:extLst>
          </p:cNvPr>
          <p:cNvSpPr txBox="1"/>
          <p:nvPr/>
        </p:nvSpPr>
        <p:spPr>
          <a:xfrm>
            <a:off x="6915150" y="1528763"/>
            <a:ext cx="3190875" cy="193675"/>
          </a:xfrm>
          <a:prstGeom prst="rect">
            <a:avLst/>
          </a:prstGeom>
        </p:spPr>
        <p:txBody>
          <a:bodyPr lIns="0" tIns="9525" rIns="0" bIns="0">
            <a:spAutoFit/>
          </a:bodyPr>
          <a:lstStyle/>
          <a:p>
            <a:pPr marL="9525" eaLnBrk="1" fontAlgn="auto" hangingPunct="1">
              <a:spcBef>
                <a:spcPts val="75"/>
              </a:spcBef>
              <a:spcAft>
                <a:spcPts val="0"/>
              </a:spcAft>
              <a:defRPr/>
            </a:pPr>
            <a:r>
              <a:rPr sz="1200" b="1" i="1" dirty="0">
                <a:latin typeface="Libre Franklin Thin"/>
                <a:cs typeface="Libre Franklin Thin"/>
              </a:rPr>
              <a:t>Describe </a:t>
            </a:r>
            <a:r>
              <a:rPr sz="1200" b="1" i="1" spc="-8" dirty="0">
                <a:latin typeface="Libre Franklin Thin"/>
                <a:cs typeface="Libre Franklin Thin"/>
              </a:rPr>
              <a:t>brevemente </a:t>
            </a:r>
            <a:r>
              <a:rPr sz="1200" b="1" i="1" dirty="0">
                <a:latin typeface="Libre Franklin Thin"/>
                <a:cs typeface="Libre Franklin Thin"/>
              </a:rPr>
              <a:t>lo que deseas</a:t>
            </a:r>
            <a:r>
              <a:rPr sz="1200" b="1" i="1" spc="-23" dirty="0">
                <a:latin typeface="Libre Franklin Thin"/>
                <a:cs typeface="Libre Franklin Thin"/>
              </a:rPr>
              <a:t> </a:t>
            </a:r>
            <a:r>
              <a:rPr sz="1200" b="1" i="1" spc="-4" dirty="0">
                <a:latin typeface="Libre Franklin Thin"/>
                <a:cs typeface="Libre Franklin Thin"/>
              </a:rPr>
              <a:t>explicar</a:t>
            </a:r>
            <a:endParaRPr sz="1200" b="1" dirty="0">
              <a:latin typeface="Libre Franklin Thin"/>
              <a:cs typeface="Libre Franklin Thin"/>
            </a:endParaRPr>
          </a:p>
        </p:txBody>
      </p:sp>
      <p:sp>
        <p:nvSpPr>
          <p:cNvPr id="23" name="object 8">
            <a:extLst>
              <a:ext uri="{FF2B5EF4-FFF2-40B4-BE49-F238E27FC236}">
                <a16:creationId xmlns:a16="http://schemas.microsoft.com/office/drawing/2014/main" id="{021C2528-6FBB-6777-AF53-8223116C778D}"/>
              </a:ext>
            </a:extLst>
          </p:cNvPr>
          <p:cNvSpPr txBox="1"/>
          <p:nvPr/>
        </p:nvSpPr>
        <p:spPr>
          <a:xfrm>
            <a:off x="898525" y="3290888"/>
            <a:ext cx="2122488" cy="217487"/>
          </a:xfrm>
          <a:prstGeom prst="rect">
            <a:avLst/>
          </a:prstGeom>
        </p:spPr>
        <p:txBody>
          <a:bodyPr lIns="0" tIns="9525" rIns="0" bIns="0">
            <a:spAutoFit/>
          </a:bodyPr>
          <a:lstStyle/>
          <a:p>
            <a:pPr marL="9525" eaLnBrk="1" fontAlgn="auto" hangingPunct="1">
              <a:spcBef>
                <a:spcPts val="75"/>
              </a:spcBef>
              <a:spcAft>
                <a:spcPts val="0"/>
              </a:spcAft>
              <a:defRPr/>
            </a:pPr>
            <a:r>
              <a:rPr sz="1350" b="1" i="1" dirty="0">
                <a:solidFill>
                  <a:srgbClr val="33695A"/>
                </a:solidFill>
                <a:latin typeface="Libre Franklin"/>
                <a:cs typeface="Libre Franklin"/>
              </a:rPr>
              <a:t>Encabezado</a:t>
            </a:r>
            <a:endParaRPr sz="1350" b="1" dirty="0">
              <a:latin typeface="Libre Franklin"/>
              <a:cs typeface="Libre Franklin"/>
            </a:endParaRPr>
          </a:p>
        </p:txBody>
      </p:sp>
      <p:sp>
        <p:nvSpPr>
          <p:cNvPr id="8202" name="Imagen 2" descr="Texto&#10;&#10;Descripción generada automáticamente">
            <a:extLst>
              <a:ext uri="{FF2B5EF4-FFF2-40B4-BE49-F238E27FC236}">
                <a16:creationId xmlns:a16="http://schemas.microsoft.com/office/drawing/2014/main" id="{56E5D659-0386-75C3-3E19-682496AA30F1}"/>
              </a:ext>
            </a:extLst>
          </p:cNvPr>
          <p:cNvSpPr>
            <a:spLocks noChangeAspect="1" noChangeArrowheads="1"/>
          </p:cNvSpPr>
          <p:nvPr/>
        </p:nvSpPr>
        <p:spPr bwMode="auto">
          <a:xfrm>
            <a:off x="8848725" y="90488"/>
            <a:ext cx="25146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8203" name="Picture 2" descr="Foto gratuita mujer joven, hacer, terapia del habla, con, niños">
            <a:extLst>
              <a:ext uri="{FF2B5EF4-FFF2-40B4-BE49-F238E27FC236}">
                <a16:creationId xmlns:a16="http://schemas.microsoft.com/office/drawing/2014/main" id="{0F6EB1BD-D39B-13CB-8F7A-4E73FE166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47767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7">
            <a:extLst>
              <a:ext uri="{FF2B5EF4-FFF2-40B4-BE49-F238E27FC236}">
                <a16:creationId xmlns:a16="http://schemas.microsoft.com/office/drawing/2014/main" id="{C0F09D3C-79FB-B1E4-3FF1-3D2C713C4AF2}"/>
              </a:ext>
            </a:extLst>
          </p:cNvPr>
          <p:cNvSpPr txBox="1"/>
          <p:nvPr/>
        </p:nvSpPr>
        <p:spPr>
          <a:xfrm>
            <a:off x="6235700" y="1946275"/>
            <a:ext cx="5530850" cy="1533525"/>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100" b="1">
                <a:latin typeface="Libre Franklin Thin" pitchFamily="2" charset="0"/>
                <a:ea typeface="Libre Franklin Thin" pitchFamily="2" charset="0"/>
                <a:cs typeface="Libre Franklin Thin" pitchFamily="2" charset="0"/>
              </a:rPr>
              <a:t>Obse ius, crissermis, utere, ni perfentra inc terbesid nesimoe riocatus in reis habus, cupicen atquons ceris. Satil ublicaucoera con de-  naturores mod practus, crum, quem ditabem dii ipio verit. Nihic in num co nonsidiem prescer istravessim Romniquide clero achum ego  caellab uncercepse tem sulis hora, Ti. Anterficie te telut fuit. Senata es! Sat L. Sciem ocris pat publici disquidie iam que num us Ad renihil  iberfina, quite terae, quo at quam simihiline mactor quitatum ad res vatque cupiossi ta derum tus publica; nos, Ti. Et ceribesil haelabus,  unte ad Cat, C. Sciaest raveris veressolum pro, mentere cum pulvid in tem det; nonsult ortissil hales los, videme in ips, C. It; nostius am  cam in vit? Nihilic me audende ferivic ultiam facta</a:t>
            </a:r>
          </a:p>
        </p:txBody>
      </p:sp>
      <p:sp>
        <p:nvSpPr>
          <p:cNvPr id="16" name="object 5">
            <a:extLst>
              <a:ext uri="{FF2B5EF4-FFF2-40B4-BE49-F238E27FC236}">
                <a16:creationId xmlns:a16="http://schemas.microsoft.com/office/drawing/2014/main" id="{78DF2581-B8D4-AA90-39E2-E21AF3C8EEB9}"/>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17" name="object 4">
            <a:extLst>
              <a:ext uri="{FF2B5EF4-FFF2-40B4-BE49-F238E27FC236}">
                <a16:creationId xmlns:a16="http://schemas.microsoft.com/office/drawing/2014/main" id="{12AB444C-7BFD-E933-85C6-2B9E197D91BB}"/>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19" name="object 7">
            <a:extLst>
              <a:ext uri="{FF2B5EF4-FFF2-40B4-BE49-F238E27FC236}">
                <a16:creationId xmlns:a16="http://schemas.microsoft.com/office/drawing/2014/main" id="{36DC2E20-D43D-2A80-333F-205F0B763004}"/>
              </a:ext>
            </a:extLst>
          </p:cNvPr>
          <p:cNvSpPr txBox="1"/>
          <p:nvPr/>
        </p:nvSpPr>
        <p:spPr>
          <a:xfrm>
            <a:off x="6235700" y="4033838"/>
            <a:ext cx="5530850" cy="1531937"/>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100" b="1">
                <a:latin typeface="Libre Franklin Thin" pitchFamily="2" charset="0"/>
                <a:ea typeface="Libre Franklin Thin" pitchFamily="2" charset="0"/>
                <a:cs typeface="Libre Franklin Thin" pitchFamily="2" charset="0"/>
              </a:rPr>
              <a:t>Obse ius, crissermis, utere, ni perfentra inc terbesid nesimoe riocatus in reis habus, cupicen atquons ceris. Satil ublicaucoera con de-  naturores mod practus, crum, quem ditabem dii ipio verit. Nihic in num co nonsidiem prescer istravessim Romniquide clero achum ego  caellab uncercepse tem sulis hora, Ti. Anterficie te telut fuit. Senata es! Sat L. Sciem ocris pat publici disquidie iam que num us Ad renihil  iberfina, quite terae, quo at quam simihiline mactor quitatum ad res vatque cupiossi ta derum tus publica; nos, Ti. Et ceribesil haelabus,  unte ad Cat, C. Sciaest raveris veressolum pro, mentere cum pulvid in tem det; nonsult ortissil hales los, videme in ips, C. It; nostius am  cam in vit? Nihilic me audende ferivic ultiam facta</a:t>
            </a:r>
          </a:p>
        </p:txBody>
      </p:sp>
      <p:pic>
        <p:nvPicPr>
          <p:cNvPr id="3" name="Imagen 2" descr="Texto&#10;&#10;Descripción generada automáticamente">
            <a:extLst>
              <a:ext uri="{FF2B5EF4-FFF2-40B4-BE49-F238E27FC236}">
                <a16:creationId xmlns:a16="http://schemas.microsoft.com/office/drawing/2014/main" id="{E6180189-8576-7DBD-364E-081AC43CD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5187" y="166038"/>
            <a:ext cx="2514600" cy="7721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A2DA828-B4E1-4B00-F9A3-B2B72553E81D}"/>
              </a:ext>
            </a:extLst>
          </p:cNvPr>
          <p:cNvSpPr/>
          <p:nvPr/>
        </p:nvSpPr>
        <p:spPr>
          <a:xfrm>
            <a:off x="-34925" y="0"/>
            <a:ext cx="2995613" cy="1227138"/>
          </a:xfrm>
          <a:custGeom>
            <a:avLst/>
            <a:gdLst/>
            <a:ahLst/>
            <a:cxnLst/>
            <a:rect l="l" t="t" r="r" b="b"/>
            <a:pathLst>
              <a:path w="3910965" h="7560309">
                <a:moveTo>
                  <a:pt x="0" y="7559992"/>
                </a:moveTo>
                <a:lnTo>
                  <a:pt x="3910457" y="7559992"/>
                </a:lnTo>
                <a:lnTo>
                  <a:pt x="3910457"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224" dirty="0">
              <a:latin typeface="+mn-lt"/>
            </a:endParaRPr>
          </a:p>
        </p:txBody>
      </p:sp>
      <p:sp>
        <p:nvSpPr>
          <p:cNvPr id="3" name="object 3">
            <a:extLst>
              <a:ext uri="{FF2B5EF4-FFF2-40B4-BE49-F238E27FC236}">
                <a16:creationId xmlns:a16="http://schemas.microsoft.com/office/drawing/2014/main" id="{99FCA009-4EE9-2CE9-E599-8F629465C8F8}"/>
              </a:ext>
            </a:extLst>
          </p:cNvPr>
          <p:cNvSpPr txBox="1">
            <a:spLocks noGrp="1"/>
          </p:cNvSpPr>
          <p:nvPr>
            <p:ph type="title"/>
          </p:nvPr>
        </p:nvSpPr>
        <p:spPr>
          <a:xfrm>
            <a:off x="3783013" y="598488"/>
            <a:ext cx="4625975" cy="685800"/>
          </a:xfrm>
        </p:spPr>
        <p:txBody>
          <a:bodyPr lIns="0" tIns="8637" rIns="0" bIns="0" rtlCol="0">
            <a:spAutoFit/>
          </a:bodyPr>
          <a:lstStyle/>
          <a:p>
            <a:pPr marL="8637" fontAlgn="auto">
              <a:lnSpc>
                <a:spcPct val="100000"/>
              </a:lnSpc>
              <a:spcBef>
                <a:spcPts val="68"/>
              </a:spcBef>
              <a:spcAft>
                <a:spcPts val="0"/>
              </a:spcAft>
              <a:defRPr/>
            </a:pPr>
            <a:r>
              <a:rPr spc="11" dirty="0"/>
              <a:t>Añade </a:t>
            </a:r>
            <a:r>
              <a:rPr spc="7" dirty="0"/>
              <a:t>un</a:t>
            </a:r>
            <a:r>
              <a:rPr spc="-75" dirty="0"/>
              <a:t> </a:t>
            </a:r>
            <a:r>
              <a:rPr spc="17" dirty="0"/>
              <a:t>título</a:t>
            </a:r>
          </a:p>
        </p:txBody>
      </p:sp>
      <p:sp>
        <p:nvSpPr>
          <p:cNvPr id="4" name="object 4">
            <a:extLst>
              <a:ext uri="{FF2B5EF4-FFF2-40B4-BE49-F238E27FC236}">
                <a16:creationId xmlns:a16="http://schemas.microsoft.com/office/drawing/2014/main" id="{B14347F6-62D6-2022-2755-4533D0956FC5}"/>
              </a:ext>
            </a:extLst>
          </p:cNvPr>
          <p:cNvSpPr txBox="1"/>
          <p:nvPr/>
        </p:nvSpPr>
        <p:spPr>
          <a:xfrm>
            <a:off x="996950" y="1585913"/>
            <a:ext cx="1073150" cy="134937"/>
          </a:xfrm>
          <a:prstGeom prst="rect">
            <a:avLst/>
          </a:prstGeom>
        </p:spPr>
        <p:txBody>
          <a:bodyPr lIns="0" tIns="8637" rIns="0" bIns="0">
            <a:spAutoFit/>
          </a:bodyPr>
          <a:lstStyle/>
          <a:p>
            <a:pPr marL="8637" eaLnBrk="1" fontAlgn="auto" hangingPunct="1">
              <a:spcBef>
                <a:spcPts val="68"/>
              </a:spcBef>
              <a:spcAft>
                <a:spcPts val="0"/>
              </a:spcAft>
              <a:defRPr/>
            </a:pPr>
            <a:r>
              <a:rPr sz="816" i="1" spc="-14" dirty="0">
                <a:latin typeface="Libre Franklin"/>
                <a:cs typeface="Libre Franklin"/>
              </a:rPr>
              <a:t>TEXTO</a:t>
            </a:r>
            <a:r>
              <a:rPr sz="816" i="1" spc="-24" dirty="0">
                <a:latin typeface="Libre Franklin"/>
                <a:cs typeface="Libre Franklin"/>
              </a:rPr>
              <a:t> </a:t>
            </a:r>
            <a:r>
              <a:rPr sz="816" i="1" spc="-11" dirty="0">
                <a:latin typeface="Libre Franklin"/>
                <a:cs typeface="Libre Franklin"/>
              </a:rPr>
              <a:t>DESCRIPTIVO</a:t>
            </a:r>
            <a:endParaRPr sz="816" dirty="0">
              <a:latin typeface="Libre Franklin"/>
              <a:cs typeface="Libre Franklin"/>
            </a:endParaRPr>
          </a:p>
        </p:txBody>
      </p:sp>
      <p:sp>
        <p:nvSpPr>
          <p:cNvPr id="5" name="object 5">
            <a:extLst>
              <a:ext uri="{FF2B5EF4-FFF2-40B4-BE49-F238E27FC236}">
                <a16:creationId xmlns:a16="http://schemas.microsoft.com/office/drawing/2014/main" id="{3D2F9B15-6839-D60E-3A56-B02F05BBCF20}"/>
              </a:ext>
            </a:extLst>
          </p:cNvPr>
          <p:cNvSpPr txBox="1"/>
          <p:nvPr/>
        </p:nvSpPr>
        <p:spPr>
          <a:xfrm>
            <a:off x="706438" y="3371850"/>
            <a:ext cx="1474787" cy="385763"/>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3"/>
              </a:spcBef>
            </a:pPr>
            <a:r>
              <a:rPr lang="es-MX" altLang="es-MX" sz="800" i="1">
                <a:solidFill>
                  <a:srgbClr val="FFFFFF"/>
                </a:solidFill>
                <a:latin typeface="Libre Franklin" pitchFamily="2" charset="0"/>
                <a:ea typeface="Libre Franklin" pitchFamily="2" charset="0"/>
                <a:cs typeface="Libre Franklin" pitchFamily="2" charset="0"/>
              </a:rPr>
              <a:t>Parum quiandiae cum, simolu-  pis nis et fuga. Nam doluptatur  a non re vellaut abore lam inus</a:t>
            </a:r>
            <a:endParaRPr lang="es-MX" altLang="es-MX" sz="800">
              <a:latin typeface="Libre Franklin" pitchFamily="2" charset="0"/>
              <a:ea typeface="Libre Franklin" pitchFamily="2" charset="0"/>
              <a:cs typeface="Libre Franklin" pitchFamily="2" charset="0"/>
            </a:endParaRPr>
          </a:p>
        </p:txBody>
      </p:sp>
      <p:sp>
        <p:nvSpPr>
          <p:cNvPr id="6" name="object 6">
            <a:extLst>
              <a:ext uri="{FF2B5EF4-FFF2-40B4-BE49-F238E27FC236}">
                <a16:creationId xmlns:a16="http://schemas.microsoft.com/office/drawing/2014/main" id="{15F419A4-DEE4-2625-4768-4340C2255F5C}"/>
              </a:ext>
            </a:extLst>
          </p:cNvPr>
          <p:cNvSpPr txBox="1"/>
          <p:nvPr/>
        </p:nvSpPr>
        <p:spPr>
          <a:xfrm>
            <a:off x="3879850" y="1933575"/>
            <a:ext cx="3865563" cy="1054100"/>
          </a:xfrm>
          <a:prstGeom prst="rect">
            <a:avLst/>
          </a:prstGeom>
        </p:spPr>
        <p:txBody>
          <a:bodyPr lIns="0" tIns="65212"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513"/>
              </a:spcBef>
            </a:pPr>
            <a:r>
              <a:rPr lang="es-MX" altLang="es-MX" sz="2100" i="1">
                <a:solidFill>
                  <a:srgbClr val="C67F35"/>
                </a:solidFill>
                <a:latin typeface="Libre Franklin" pitchFamily="2" charset="0"/>
                <a:ea typeface="Libre Franklin" pitchFamily="2" charset="0"/>
                <a:cs typeface="Libre Franklin" pitchFamily="2" charset="0"/>
              </a:rPr>
              <a:t>•Puedes puntualizar aquí</a:t>
            </a:r>
            <a:endParaRPr lang="es-MX" altLang="es-MX" sz="2100">
              <a:latin typeface="Libre Franklin" pitchFamily="2" charset="0"/>
              <a:ea typeface="Libre Franklin" pitchFamily="2" charset="0"/>
              <a:cs typeface="Libre Franklin" pitchFamily="2" charset="0"/>
            </a:endParaRPr>
          </a:p>
          <a:p>
            <a:pPr algn="just" eaLnBrk="1" hangingPunct="1">
              <a:spcBef>
                <a:spcPts val="163"/>
              </a:spcBef>
            </a:pPr>
            <a:r>
              <a:rPr lang="es-MX" altLang="es-MX" sz="800">
                <a:latin typeface="Libre Franklin Thin" pitchFamily="2" charset="0"/>
                <a:ea typeface="Libre Franklin Thin" pitchFamily="2" charset="0"/>
                <a:cs typeface="Libre Franklin Thin" pitchFamily="2" charset="0"/>
              </a:rPr>
              <a:t>Obse ius, crissermis, utere, ni perfentra inc terbesid nesimoe riocatus in reis ha-  bus, cupicen atquons ceris. Satil ublicaucoera con denaturores mod practus, crum,  quem ditabem dii ipio verit. Nihic in num co nonsidiem prescer istravessim Romni-  quide clero achum ego caellab uncercepse tem sulis hora, Ti. Anterficie te telut fuit.  Senata es! Sat</a:t>
            </a:r>
          </a:p>
        </p:txBody>
      </p:sp>
      <p:sp>
        <p:nvSpPr>
          <p:cNvPr id="7" name="object 7">
            <a:extLst>
              <a:ext uri="{FF2B5EF4-FFF2-40B4-BE49-F238E27FC236}">
                <a16:creationId xmlns:a16="http://schemas.microsoft.com/office/drawing/2014/main" id="{3E0827B2-2F00-B00B-4272-CA7B7E513DBC}"/>
              </a:ext>
            </a:extLst>
          </p:cNvPr>
          <p:cNvSpPr txBox="1"/>
          <p:nvPr/>
        </p:nvSpPr>
        <p:spPr>
          <a:xfrm>
            <a:off x="3879850" y="3079750"/>
            <a:ext cx="3865563" cy="1077913"/>
          </a:xfrm>
          <a:prstGeom prst="rect">
            <a:avLst/>
          </a:prstGeom>
        </p:spPr>
        <p:txBody>
          <a:bodyPr lIns="0" tIns="88100"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88"/>
              </a:spcBef>
            </a:pPr>
            <a:r>
              <a:rPr lang="es-MX" altLang="es-MX" sz="2100" i="1">
                <a:solidFill>
                  <a:srgbClr val="C67F35"/>
                </a:solidFill>
                <a:latin typeface="Libre Franklin" pitchFamily="2" charset="0"/>
                <a:ea typeface="Libre Franklin" pitchFamily="2" charset="0"/>
                <a:cs typeface="Libre Franklin" pitchFamily="2" charset="0"/>
              </a:rPr>
              <a:t>•Puedes puntualizar aquí</a:t>
            </a:r>
            <a:endParaRPr lang="es-MX" altLang="es-MX" sz="2100">
              <a:latin typeface="Libre Franklin" pitchFamily="2" charset="0"/>
              <a:ea typeface="Libre Franklin" pitchFamily="2" charset="0"/>
              <a:cs typeface="Libre Franklin" pitchFamily="2" charset="0"/>
            </a:endParaRPr>
          </a:p>
          <a:p>
            <a:pPr algn="just" eaLnBrk="1" hangingPunct="1">
              <a:spcBef>
                <a:spcPts val="238"/>
              </a:spcBef>
            </a:pPr>
            <a:r>
              <a:rPr lang="es-MX" altLang="es-MX" sz="800">
                <a:latin typeface="Libre Franklin Thin" pitchFamily="2" charset="0"/>
                <a:ea typeface="Libre Franklin Thin" pitchFamily="2" charset="0"/>
                <a:cs typeface="Libre Franklin Thin" pitchFamily="2" charset="0"/>
              </a:rPr>
              <a:t>Obse ius, crissermis, utere, ni perfentra inc terbesid nesimoe riocatus in reis ha-  bus, cupicen atquons ceris. Satil ublicaucoera con denaturores mod practus, crum,  quem ditabem dii ipio verit. Nihic in num co nonsidiem prescer istravessim Romni-  quide clero achum ego caellab uncercepse tem sulis hora, Ti. Anterficie te telut fuit.  Senata es! Sat</a:t>
            </a:r>
          </a:p>
        </p:txBody>
      </p:sp>
      <p:sp>
        <p:nvSpPr>
          <p:cNvPr id="8" name="object 8">
            <a:extLst>
              <a:ext uri="{FF2B5EF4-FFF2-40B4-BE49-F238E27FC236}">
                <a16:creationId xmlns:a16="http://schemas.microsoft.com/office/drawing/2014/main" id="{B51D951B-EBF1-5296-ACD3-B10D9CC69FD3}"/>
              </a:ext>
            </a:extLst>
          </p:cNvPr>
          <p:cNvSpPr txBox="1"/>
          <p:nvPr/>
        </p:nvSpPr>
        <p:spPr>
          <a:xfrm>
            <a:off x="3783013" y="4313238"/>
            <a:ext cx="3865562" cy="1073150"/>
          </a:xfrm>
          <a:prstGeom prst="rect">
            <a:avLst/>
          </a:prstGeom>
        </p:spPr>
        <p:txBody>
          <a:bodyPr lIns="0" tIns="83350"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50"/>
              </a:spcBef>
            </a:pPr>
            <a:r>
              <a:rPr lang="es-MX" altLang="es-MX" sz="2100" i="1">
                <a:solidFill>
                  <a:srgbClr val="C67F35"/>
                </a:solidFill>
                <a:latin typeface="Libre Franklin" pitchFamily="2" charset="0"/>
                <a:ea typeface="Libre Franklin" pitchFamily="2" charset="0"/>
                <a:cs typeface="Libre Franklin" pitchFamily="2" charset="0"/>
              </a:rPr>
              <a:t>•Puedes puntualizar aquí</a:t>
            </a:r>
            <a:endParaRPr lang="es-MX" altLang="es-MX" sz="2100">
              <a:latin typeface="Libre Franklin" pitchFamily="2" charset="0"/>
              <a:ea typeface="Libre Franklin" pitchFamily="2" charset="0"/>
              <a:cs typeface="Libre Franklin" pitchFamily="2" charset="0"/>
            </a:endParaRPr>
          </a:p>
          <a:p>
            <a:pPr algn="just" eaLnBrk="1" hangingPunct="1">
              <a:spcBef>
                <a:spcPts val="225"/>
              </a:spcBef>
            </a:pPr>
            <a:r>
              <a:rPr lang="es-MX" altLang="es-MX" sz="800">
                <a:latin typeface="Libre Franklin Thin" pitchFamily="2" charset="0"/>
                <a:ea typeface="Libre Franklin Thin" pitchFamily="2" charset="0"/>
                <a:cs typeface="Libre Franklin Thin" pitchFamily="2" charset="0"/>
              </a:rPr>
              <a:t>Obse ius, crissermis, utere, ni perfentra inc terbesid nesimoe riocatus in reis ha-  bus, cupicen atquons ceris. Satil ublicaucoera con denaturores mod practus, crum,  quem ditabem dii ipio verit. Nihic in num co nonsidiem prescer istravessim Romni-  quide clero achum ego caellab uncercepse tem sulis hora, Ti. Anterficie te telut fuit.  Senata es! Sat</a:t>
            </a:r>
          </a:p>
        </p:txBody>
      </p:sp>
      <p:sp>
        <p:nvSpPr>
          <p:cNvPr id="9225" name="Imagen 8" descr="Texto&#10;&#10;Descripción generada automáticamente">
            <a:extLst>
              <a:ext uri="{FF2B5EF4-FFF2-40B4-BE49-F238E27FC236}">
                <a16:creationId xmlns:a16="http://schemas.microsoft.com/office/drawing/2014/main" id="{D618E308-0EF3-4CD2-B77B-077C5ADAC6DA}"/>
              </a:ext>
            </a:extLst>
          </p:cNvPr>
          <p:cNvSpPr>
            <a:spLocks noChangeAspect="1" noChangeArrowheads="1"/>
          </p:cNvSpPr>
          <p:nvPr/>
        </p:nvSpPr>
        <p:spPr bwMode="auto">
          <a:xfrm>
            <a:off x="327025" y="274638"/>
            <a:ext cx="20304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1" name="object 5">
            <a:extLst>
              <a:ext uri="{FF2B5EF4-FFF2-40B4-BE49-F238E27FC236}">
                <a16:creationId xmlns:a16="http://schemas.microsoft.com/office/drawing/2014/main" id="{C7589DB6-7D4C-C985-AA97-01E756AF6638}"/>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12" name="object 4">
            <a:extLst>
              <a:ext uri="{FF2B5EF4-FFF2-40B4-BE49-F238E27FC236}">
                <a16:creationId xmlns:a16="http://schemas.microsoft.com/office/drawing/2014/main" id="{E009D6FF-1132-2D5B-9BC3-7D49D489922D}"/>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pic>
        <p:nvPicPr>
          <p:cNvPr id="9228" name="Picture 2" descr="Foto ayuda profesional. psicóloga profesional sosteniendo su cuaderno mientras escucha a su joven paciente">
            <a:extLst>
              <a:ext uri="{FF2B5EF4-FFF2-40B4-BE49-F238E27FC236}">
                <a16:creationId xmlns:a16="http://schemas.microsoft.com/office/drawing/2014/main" id="{C1733F38-EEF7-0845-B43B-1E11671AF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538" y="658813"/>
            <a:ext cx="3192462"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ject 7">
            <a:extLst>
              <a:ext uri="{FF2B5EF4-FFF2-40B4-BE49-F238E27FC236}">
                <a16:creationId xmlns:a16="http://schemas.microsoft.com/office/drawing/2014/main" id="{03825D4B-CC07-8537-070D-2FE1BDACE5CB}"/>
              </a:ext>
            </a:extLst>
          </p:cNvPr>
          <p:cNvSpPr txBox="1"/>
          <p:nvPr/>
        </p:nvSpPr>
        <p:spPr>
          <a:xfrm>
            <a:off x="209550" y="1911350"/>
            <a:ext cx="2647950" cy="3225800"/>
          </a:xfrm>
          <a:prstGeom prst="rect">
            <a:avLst/>
          </a:prstGeom>
        </p:spPr>
        <p:txBody>
          <a:bodyPr lIns="0" tIns="9525" rIns="0" bIns="0">
            <a:spAutoFit/>
          </a:bodyPr>
          <a:lstStyle>
            <a:lvl1pPr marL="9525">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75"/>
              </a:spcBef>
            </a:pPr>
            <a:r>
              <a:rPr lang="es-MX" altLang="es-MX" sz="1100" b="1">
                <a:latin typeface="Libre Franklin Thin" pitchFamily="2" charset="0"/>
                <a:ea typeface="Libre Franklin Thin" pitchFamily="2" charset="0"/>
                <a:cs typeface="Libre Franklin Thin" pitchFamily="2" charset="0"/>
              </a:rPr>
              <a:t>Obse ius, crissermis, utere, ni perfentra inc terbesid nesimoe riocatus in reis habus, cupicen atquons ceris. Satil ublicaucoera con de-  naturores mod practus, crum, quem ditabem dii ipio verit. Nihic in num co nonsidiem prescer istravessim Romniquide clero achum ego  caellab uncercepse tem sulis hora, Ti. Anterficie te telut fuit. Senata es! Sat L. Sciem ocris pat publici disquidie iam que num us Ad renihil  iberfina, quite terae, quo at quam simihiline mactor quitatum ad res vatque cupiossi ta derum tus publica; nos, Ti. Et ceribesil haelabus,  unte ad Cat, C. Sciaest raveris veressolum pro, mentere cum pulvid in tem det; nonsult ortissil hales los, videme in ips, C. It; nostius am  cam in vit? Nihilic me audende ferivic ultiam facta</a:t>
            </a:r>
          </a:p>
        </p:txBody>
      </p:sp>
      <p:pic>
        <p:nvPicPr>
          <p:cNvPr id="9" name="Imagen 8" descr="Texto&#10;&#10;Descripción generada automáticamente">
            <a:extLst>
              <a:ext uri="{FF2B5EF4-FFF2-40B4-BE49-F238E27FC236}">
                <a16:creationId xmlns:a16="http://schemas.microsoft.com/office/drawing/2014/main" id="{4FE53F51-5C04-D93E-813D-737A0DFBC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199700"/>
            <a:ext cx="2514600" cy="7721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25434BE-6345-4139-C6F4-225BFCFAAFB0}"/>
              </a:ext>
            </a:extLst>
          </p:cNvPr>
          <p:cNvSpPr/>
          <p:nvPr/>
        </p:nvSpPr>
        <p:spPr>
          <a:xfrm>
            <a:off x="0" y="2036763"/>
            <a:ext cx="12192000" cy="411162"/>
          </a:xfrm>
          <a:custGeom>
            <a:avLst/>
            <a:gdLst/>
            <a:ahLst/>
            <a:cxnLst/>
            <a:rect l="l" t="t" r="r" b="b"/>
            <a:pathLst>
              <a:path w="10692130" h="454660">
                <a:moveTo>
                  <a:pt x="0" y="454251"/>
                </a:moveTo>
                <a:lnTo>
                  <a:pt x="10692003" y="454251"/>
                </a:lnTo>
                <a:lnTo>
                  <a:pt x="10692003" y="0"/>
                </a:lnTo>
                <a:lnTo>
                  <a:pt x="0" y="0"/>
                </a:lnTo>
                <a:lnTo>
                  <a:pt x="0" y="454251"/>
                </a:lnTo>
                <a:close/>
              </a:path>
            </a:pathLst>
          </a:custGeom>
          <a:solidFill>
            <a:srgbClr val="C67F35"/>
          </a:solidFill>
        </p:spPr>
        <p:txBody>
          <a:bodyPr lIns="0" tIns="0" rIns="0" bIns="0"/>
          <a:lstStyle/>
          <a:p>
            <a:pPr eaLnBrk="1" fontAlgn="auto" hangingPunct="1">
              <a:spcBef>
                <a:spcPts val="0"/>
              </a:spcBef>
              <a:spcAft>
                <a:spcPts val="0"/>
              </a:spcAft>
              <a:defRPr/>
            </a:pPr>
            <a:endParaRPr sz="1224">
              <a:latin typeface="+mn-lt"/>
            </a:endParaRPr>
          </a:p>
        </p:txBody>
      </p:sp>
      <p:sp>
        <p:nvSpPr>
          <p:cNvPr id="3" name="object 3">
            <a:extLst>
              <a:ext uri="{FF2B5EF4-FFF2-40B4-BE49-F238E27FC236}">
                <a16:creationId xmlns:a16="http://schemas.microsoft.com/office/drawing/2014/main" id="{66CC06F2-17DE-6DC1-04F7-112DFC453563}"/>
              </a:ext>
            </a:extLst>
          </p:cNvPr>
          <p:cNvSpPr/>
          <p:nvPr/>
        </p:nvSpPr>
        <p:spPr>
          <a:xfrm>
            <a:off x="0" y="2466975"/>
            <a:ext cx="12192000" cy="425450"/>
          </a:xfrm>
          <a:custGeom>
            <a:avLst/>
            <a:gdLst/>
            <a:ahLst/>
            <a:cxnLst/>
            <a:rect l="l" t="t" r="r" b="b"/>
            <a:pathLst>
              <a:path w="10692130" h="472439">
                <a:moveTo>
                  <a:pt x="0" y="472252"/>
                </a:moveTo>
                <a:lnTo>
                  <a:pt x="10692003" y="472252"/>
                </a:lnTo>
                <a:lnTo>
                  <a:pt x="10692003" y="0"/>
                </a:lnTo>
                <a:lnTo>
                  <a:pt x="0" y="0"/>
                </a:lnTo>
                <a:lnTo>
                  <a:pt x="0" y="472252"/>
                </a:lnTo>
                <a:close/>
              </a:path>
            </a:pathLst>
          </a:custGeom>
          <a:solidFill>
            <a:srgbClr val="C67F35"/>
          </a:solidFill>
        </p:spPr>
        <p:txBody>
          <a:bodyPr lIns="0" tIns="0" rIns="0" bIns="0"/>
          <a:lstStyle/>
          <a:p>
            <a:pPr eaLnBrk="1" fontAlgn="auto" hangingPunct="1">
              <a:spcBef>
                <a:spcPts val="0"/>
              </a:spcBef>
              <a:spcAft>
                <a:spcPts val="0"/>
              </a:spcAft>
              <a:defRPr/>
            </a:pPr>
            <a:endParaRPr sz="1224" dirty="0">
              <a:latin typeface="+mn-lt"/>
            </a:endParaRPr>
          </a:p>
        </p:txBody>
      </p:sp>
      <p:sp>
        <p:nvSpPr>
          <p:cNvPr id="4" name="object 4">
            <a:extLst>
              <a:ext uri="{FF2B5EF4-FFF2-40B4-BE49-F238E27FC236}">
                <a16:creationId xmlns:a16="http://schemas.microsoft.com/office/drawing/2014/main" id="{B8995390-A0C9-616A-7A2D-E3FE25F3E721}"/>
              </a:ext>
            </a:extLst>
          </p:cNvPr>
          <p:cNvSpPr/>
          <p:nvPr/>
        </p:nvSpPr>
        <p:spPr>
          <a:xfrm>
            <a:off x="0" y="2400300"/>
            <a:ext cx="12192000" cy="46038"/>
          </a:xfrm>
          <a:custGeom>
            <a:avLst/>
            <a:gdLst/>
            <a:ahLst/>
            <a:cxnLst/>
            <a:rect l="l" t="t" r="r" b="b"/>
            <a:pathLst>
              <a:path w="10692130" h="18414">
                <a:moveTo>
                  <a:pt x="0" y="17995"/>
                </a:moveTo>
                <a:lnTo>
                  <a:pt x="10692003" y="0"/>
                </a:lnTo>
              </a:path>
            </a:pathLst>
          </a:custGeom>
          <a:ln w="63500">
            <a:solidFill>
              <a:srgbClr val="FFFFFF"/>
            </a:solidFill>
          </a:ln>
        </p:spPr>
        <p:txBody>
          <a:bodyPr lIns="0" tIns="0" rIns="0" bIns="0"/>
          <a:lstStyle/>
          <a:p>
            <a:pPr eaLnBrk="1" fontAlgn="auto" hangingPunct="1">
              <a:spcBef>
                <a:spcPts val="0"/>
              </a:spcBef>
              <a:spcAft>
                <a:spcPts val="0"/>
              </a:spcAft>
              <a:defRPr/>
            </a:pPr>
            <a:endParaRPr sz="1224">
              <a:latin typeface="+mn-lt"/>
            </a:endParaRPr>
          </a:p>
        </p:txBody>
      </p:sp>
      <p:sp>
        <p:nvSpPr>
          <p:cNvPr id="5" name="object 5">
            <a:extLst>
              <a:ext uri="{FF2B5EF4-FFF2-40B4-BE49-F238E27FC236}">
                <a16:creationId xmlns:a16="http://schemas.microsoft.com/office/drawing/2014/main" id="{32FE24EA-5102-0A21-C602-D43FD3C60F9B}"/>
              </a:ext>
            </a:extLst>
          </p:cNvPr>
          <p:cNvSpPr/>
          <p:nvPr/>
        </p:nvSpPr>
        <p:spPr>
          <a:xfrm>
            <a:off x="1589088" y="2305050"/>
            <a:ext cx="295275" cy="293688"/>
          </a:xfrm>
          <a:custGeom>
            <a:avLst/>
            <a:gdLst/>
            <a:ahLst/>
            <a:cxnLst/>
            <a:rect l="l" t="t" r="r" b="b"/>
            <a:pathLst>
              <a:path w="324485" h="324485">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lIns="0" tIns="0" rIns="0" bIns="0"/>
          <a:lstStyle/>
          <a:p>
            <a:pPr eaLnBrk="1" fontAlgn="auto" hangingPunct="1">
              <a:spcBef>
                <a:spcPts val="0"/>
              </a:spcBef>
              <a:spcAft>
                <a:spcPts val="0"/>
              </a:spcAft>
              <a:defRPr/>
            </a:pPr>
            <a:endParaRPr sz="1224">
              <a:latin typeface="+mn-lt"/>
            </a:endParaRPr>
          </a:p>
        </p:txBody>
      </p:sp>
      <p:sp>
        <p:nvSpPr>
          <p:cNvPr id="6" name="object 6">
            <a:extLst>
              <a:ext uri="{FF2B5EF4-FFF2-40B4-BE49-F238E27FC236}">
                <a16:creationId xmlns:a16="http://schemas.microsoft.com/office/drawing/2014/main" id="{59B5F031-A537-39C5-812B-102287198F8A}"/>
              </a:ext>
            </a:extLst>
          </p:cNvPr>
          <p:cNvSpPr/>
          <p:nvPr/>
        </p:nvSpPr>
        <p:spPr>
          <a:xfrm>
            <a:off x="5662613" y="2314575"/>
            <a:ext cx="295275" cy="293688"/>
          </a:xfrm>
          <a:custGeom>
            <a:avLst/>
            <a:gdLst/>
            <a:ahLst/>
            <a:cxnLst/>
            <a:rect l="l" t="t" r="r" b="b"/>
            <a:pathLst>
              <a:path w="324485" h="324485">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lIns="0" tIns="0" rIns="0" bIns="0"/>
          <a:lstStyle/>
          <a:p>
            <a:pPr eaLnBrk="1" fontAlgn="auto" hangingPunct="1">
              <a:spcBef>
                <a:spcPts val="0"/>
              </a:spcBef>
              <a:spcAft>
                <a:spcPts val="0"/>
              </a:spcAft>
              <a:defRPr/>
            </a:pPr>
            <a:endParaRPr sz="1224">
              <a:latin typeface="+mn-lt"/>
            </a:endParaRPr>
          </a:p>
        </p:txBody>
      </p:sp>
      <p:sp>
        <p:nvSpPr>
          <p:cNvPr id="7" name="object 7">
            <a:extLst>
              <a:ext uri="{FF2B5EF4-FFF2-40B4-BE49-F238E27FC236}">
                <a16:creationId xmlns:a16="http://schemas.microsoft.com/office/drawing/2014/main" id="{B7EE720C-9C78-01B2-323B-372B5E4547BA}"/>
              </a:ext>
            </a:extLst>
          </p:cNvPr>
          <p:cNvSpPr/>
          <p:nvPr/>
        </p:nvSpPr>
        <p:spPr>
          <a:xfrm>
            <a:off x="9542463" y="2320925"/>
            <a:ext cx="293687" cy="292100"/>
          </a:xfrm>
          <a:custGeom>
            <a:avLst/>
            <a:gdLst/>
            <a:ahLst/>
            <a:cxnLst/>
            <a:rect l="l" t="t" r="r" b="b"/>
            <a:pathLst>
              <a:path w="324484" h="324485">
                <a:moveTo>
                  <a:pt x="162001" y="0"/>
                </a:moveTo>
                <a:lnTo>
                  <a:pt x="118934" y="5786"/>
                </a:lnTo>
                <a:lnTo>
                  <a:pt x="80235" y="22117"/>
                </a:lnTo>
                <a:lnTo>
                  <a:pt x="47448" y="47448"/>
                </a:lnTo>
                <a:lnTo>
                  <a:pt x="22117" y="80235"/>
                </a:lnTo>
                <a:lnTo>
                  <a:pt x="5786" y="118934"/>
                </a:lnTo>
                <a:lnTo>
                  <a:pt x="0" y="162001"/>
                </a:lnTo>
                <a:lnTo>
                  <a:pt x="5786" y="205067"/>
                </a:lnTo>
                <a:lnTo>
                  <a:pt x="22117" y="243766"/>
                </a:lnTo>
                <a:lnTo>
                  <a:pt x="47448" y="276553"/>
                </a:lnTo>
                <a:lnTo>
                  <a:pt x="80235" y="301884"/>
                </a:lnTo>
                <a:lnTo>
                  <a:pt x="118934" y="318215"/>
                </a:lnTo>
                <a:lnTo>
                  <a:pt x="162001" y="324002"/>
                </a:lnTo>
                <a:lnTo>
                  <a:pt x="205067" y="318215"/>
                </a:lnTo>
                <a:lnTo>
                  <a:pt x="243766" y="301884"/>
                </a:lnTo>
                <a:lnTo>
                  <a:pt x="276553" y="276553"/>
                </a:lnTo>
                <a:lnTo>
                  <a:pt x="301884" y="243766"/>
                </a:lnTo>
                <a:lnTo>
                  <a:pt x="318215" y="205067"/>
                </a:lnTo>
                <a:lnTo>
                  <a:pt x="324002" y="162001"/>
                </a:lnTo>
                <a:lnTo>
                  <a:pt x="318215" y="118934"/>
                </a:lnTo>
                <a:lnTo>
                  <a:pt x="301884" y="80235"/>
                </a:lnTo>
                <a:lnTo>
                  <a:pt x="276553" y="47448"/>
                </a:lnTo>
                <a:lnTo>
                  <a:pt x="243766" y="22117"/>
                </a:lnTo>
                <a:lnTo>
                  <a:pt x="205067" y="5786"/>
                </a:lnTo>
                <a:lnTo>
                  <a:pt x="162001" y="0"/>
                </a:lnTo>
                <a:close/>
              </a:path>
            </a:pathLst>
          </a:custGeom>
          <a:solidFill>
            <a:srgbClr val="FFFFFF"/>
          </a:solidFill>
        </p:spPr>
        <p:txBody>
          <a:bodyPr lIns="0" tIns="0" rIns="0" bIns="0"/>
          <a:lstStyle/>
          <a:p>
            <a:pPr eaLnBrk="1" fontAlgn="auto" hangingPunct="1">
              <a:spcBef>
                <a:spcPts val="0"/>
              </a:spcBef>
              <a:spcAft>
                <a:spcPts val="0"/>
              </a:spcAft>
              <a:defRPr/>
            </a:pPr>
            <a:endParaRPr sz="1224">
              <a:latin typeface="+mn-lt"/>
            </a:endParaRPr>
          </a:p>
        </p:txBody>
      </p:sp>
      <p:sp>
        <p:nvSpPr>
          <p:cNvPr id="10" name="object 10">
            <a:extLst>
              <a:ext uri="{FF2B5EF4-FFF2-40B4-BE49-F238E27FC236}">
                <a16:creationId xmlns:a16="http://schemas.microsoft.com/office/drawing/2014/main" id="{18624A75-08B7-91E4-8956-9BD0D05A426E}"/>
              </a:ext>
            </a:extLst>
          </p:cNvPr>
          <p:cNvSpPr txBox="1"/>
          <p:nvPr/>
        </p:nvSpPr>
        <p:spPr>
          <a:xfrm>
            <a:off x="8242300" y="3206750"/>
            <a:ext cx="2057400" cy="161925"/>
          </a:xfrm>
          <a:prstGeom prst="rect">
            <a:avLst/>
          </a:prstGeom>
        </p:spPr>
        <p:txBody>
          <a:bodyPr lIns="0" tIns="8637" rIns="0" bIns="0">
            <a:spAutoFit/>
          </a:bodyPr>
          <a:lstStyle/>
          <a:p>
            <a:pPr marL="8637" eaLnBrk="1" fontAlgn="auto" hangingPunct="1">
              <a:spcBef>
                <a:spcPts val="68"/>
              </a:spcBef>
              <a:spcAft>
                <a:spcPts val="0"/>
              </a:spcAft>
              <a:defRPr/>
            </a:pPr>
            <a:r>
              <a:rPr sz="1000" b="1" dirty="0">
                <a:latin typeface="Libre Franklin ExtraLight"/>
                <a:cs typeface="Libre Franklin ExtraLight"/>
              </a:rPr>
              <a:t>Añade un </a:t>
            </a:r>
            <a:r>
              <a:rPr sz="1000" b="1" spc="-7" dirty="0">
                <a:latin typeface="Libre Franklin ExtraLight"/>
                <a:cs typeface="Libre Franklin ExtraLight"/>
              </a:rPr>
              <a:t>punto</a:t>
            </a:r>
            <a:r>
              <a:rPr sz="1000" b="1" spc="-51" dirty="0">
                <a:latin typeface="Libre Franklin ExtraLight"/>
                <a:cs typeface="Libre Franklin ExtraLight"/>
              </a:rPr>
              <a:t> </a:t>
            </a:r>
            <a:r>
              <a:rPr sz="1000" b="1" dirty="0">
                <a:latin typeface="Libre Franklin ExtraLight"/>
                <a:cs typeface="Libre Franklin ExtraLight"/>
              </a:rPr>
              <a:t>principal</a:t>
            </a:r>
          </a:p>
        </p:txBody>
      </p:sp>
      <p:sp>
        <p:nvSpPr>
          <p:cNvPr id="12" name="object 12">
            <a:extLst>
              <a:ext uri="{FF2B5EF4-FFF2-40B4-BE49-F238E27FC236}">
                <a16:creationId xmlns:a16="http://schemas.microsoft.com/office/drawing/2014/main" id="{11C84990-489D-0343-D1CB-AC96B5BF2A1A}"/>
              </a:ext>
            </a:extLst>
          </p:cNvPr>
          <p:cNvSpPr txBox="1"/>
          <p:nvPr/>
        </p:nvSpPr>
        <p:spPr>
          <a:xfrm>
            <a:off x="288925" y="3922713"/>
            <a:ext cx="3387725" cy="1670050"/>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3"/>
              </a:spcBef>
            </a:pPr>
            <a:r>
              <a:rPr lang="es-MX" altLang="es-MX" sz="900" b="1" i="1">
                <a:latin typeface="Libre Franklin Thin" pitchFamily="2" charset="0"/>
                <a:ea typeface="Libre Franklin Thin" pitchFamily="2" charset="0"/>
                <a:cs typeface="Libre Franklin Thin" pitchFamily="2" charset="0"/>
              </a:rPr>
              <a:t>Rit, as post di aut faciurem quas eum ve-  liquam quod qui repudam solestem es  eribus earia videbitatiis et rem acepudis  dolorerit post autem volum asperorum  quaturitiam que consequaspe nullabo-  repe velest doloribus iume sunt qui num  expe nobis eos id quatur archic tempo-  rem. Namusant etum venda verum fuga.  Loribus, omnimi, volore et re plaborrum  est, officia quos nonse voloris quidem.  Nem in recae inis maximi, excerit volo-  rae experspid et vollupis andanti asperit,  senis et et earum quid eossite mpore,  asitaquiant et lationsedio. Itassim eo-  sam, omnimus quaerro quaeritatet aut  dis expel is sentibus num et ut optatem-  por aut occat im quo od quiat offictio. Ut  velit unto et plaborp orecum es</a:t>
            </a:r>
            <a:endParaRPr lang="es-MX" altLang="es-MX" sz="900" b="1">
              <a:latin typeface="Libre Franklin Thin" pitchFamily="2" charset="0"/>
              <a:ea typeface="Libre Franklin Thin" pitchFamily="2" charset="0"/>
              <a:cs typeface="Libre Franklin Thin" pitchFamily="2" charset="0"/>
            </a:endParaRPr>
          </a:p>
        </p:txBody>
      </p:sp>
      <p:sp>
        <p:nvSpPr>
          <p:cNvPr id="15" name="object 15">
            <a:extLst>
              <a:ext uri="{FF2B5EF4-FFF2-40B4-BE49-F238E27FC236}">
                <a16:creationId xmlns:a16="http://schemas.microsoft.com/office/drawing/2014/main" id="{AD38A0C0-645E-73D2-DD62-31C0B7FFF244}"/>
              </a:ext>
            </a:extLst>
          </p:cNvPr>
          <p:cNvSpPr txBox="1"/>
          <p:nvPr/>
        </p:nvSpPr>
        <p:spPr>
          <a:xfrm>
            <a:off x="8242300" y="3622675"/>
            <a:ext cx="2894013" cy="161925"/>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63"/>
              </a:spcBef>
            </a:pPr>
            <a:r>
              <a:rPr lang="es-MX" altLang="es-MX" sz="1000" i="1">
                <a:latin typeface="Libre Franklin Thin" pitchFamily="2" charset="0"/>
                <a:ea typeface="Libre Franklin Thin" pitchFamily="2" charset="0"/>
                <a:cs typeface="Libre Franklin Thin" pitchFamily="2" charset="0"/>
              </a:rPr>
              <a:t>Describe brevemente lo que deseas  explicar</a:t>
            </a:r>
            <a:endParaRPr lang="es-MX" altLang="es-MX" sz="1000">
              <a:latin typeface="Libre Franklin Thin" pitchFamily="2" charset="0"/>
              <a:ea typeface="Libre Franklin Thin" pitchFamily="2" charset="0"/>
              <a:cs typeface="Libre Franklin Thin" pitchFamily="2" charset="0"/>
            </a:endParaRPr>
          </a:p>
        </p:txBody>
      </p:sp>
      <p:sp>
        <p:nvSpPr>
          <p:cNvPr id="10251" name="Imagen 17" descr="Imagen que contiene botella, alimentos, firmar, gente&#10;&#10;Descripción generada automáticamente">
            <a:extLst>
              <a:ext uri="{FF2B5EF4-FFF2-40B4-BE49-F238E27FC236}">
                <a16:creationId xmlns:a16="http://schemas.microsoft.com/office/drawing/2014/main" id="{38A500DB-75D1-287E-0254-1E8778E7AF3C}"/>
              </a:ext>
            </a:extLst>
          </p:cNvPr>
          <p:cNvSpPr>
            <a:spLocks noChangeAspect="1" noChangeArrowheads="1"/>
          </p:cNvSpPr>
          <p:nvPr/>
        </p:nvSpPr>
        <p:spPr bwMode="auto">
          <a:xfrm>
            <a:off x="847725" y="396875"/>
            <a:ext cx="313055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17" name="object 5">
            <a:extLst>
              <a:ext uri="{FF2B5EF4-FFF2-40B4-BE49-F238E27FC236}">
                <a16:creationId xmlns:a16="http://schemas.microsoft.com/office/drawing/2014/main" id="{6F0231A1-1177-D57B-BA0F-B69771597F9F}"/>
              </a:ext>
            </a:extLst>
          </p:cNvPr>
          <p:cNvSpPr/>
          <p:nvPr/>
        </p:nvSpPr>
        <p:spPr>
          <a:xfrm>
            <a:off x="0" y="6432550"/>
            <a:ext cx="12192000" cy="481013"/>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19" name="object 4">
            <a:extLst>
              <a:ext uri="{FF2B5EF4-FFF2-40B4-BE49-F238E27FC236}">
                <a16:creationId xmlns:a16="http://schemas.microsoft.com/office/drawing/2014/main" id="{81E557C2-2E39-8FA1-41DC-BD058B3295C6}"/>
              </a:ext>
            </a:extLst>
          </p:cNvPr>
          <p:cNvSpPr/>
          <p:nvPr/>
        </p:nvSpPr>
        <p:spPr>
          <a:xfrm>
            <a:off x="0" y="6156325"/>
            <a:ext cx="12192000" cy="147638"/>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21" name="object 12">
            <a:extLst>
              <a:ext uri="{FF2B5EF4-FFF2-40B4-BE49-F238E27FC236}">
                <a16:creationId xmlns:a16="http://schemas.microsoft.com/office/drawing/2014/main" id="{D946D2BC-C500-5973-BAA7-BA3465B2DEFE}"/>
              </a:ext>
            </a:extLst>
          </p:cNvPr>
          <p:cNvSpPr txBox="1"/>
          <p:nvPr/>
        </p:nvSpPr>
        <p:spPr>
          <a:xfrm>
            <a:off x="4330700" y="3910013"/>
            <a:ext cx="3387725" cy="1671637"/>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3"/>
              </a:spcBef>
            </a:pPr>
            <a:r>
              <a:rPr lang="es-MX" altLang="es-MX" sz="900" b="1" i="1">
                <a:latin typeface="Libre Franklin Thin" pitchFamily="2" charset="0"/>
                <a:ea typeface="Libre Franklin Thin" pitchFamily="2" charset="0"/>
                <a:cs typeface="Libre Franklin Thin" pitchFamily="2" charset="0"/>
              </a:rPr>
              <a:t>Rit, as post di aut faciurem quas eum ve-  liquam quod qui repudam solestem es  eribus earia videbitatiis et rem acepudis  dolorerit post autem volum asperorum  quaturitiam que consequaspe nullabo-  repe velest doloribus iume sunt qui num  expe nobis eos id quatur archic tempo-  rem. Namusant etum venda verum fuga.  Loribus, omnimi, volore et re plaborrum  est, officia quos nonse voloris quidem.  Nem in recae inis maximi, excerit volo-  rae experspid et vollupis andanti asperit,  senis et et earum quid eossite mpore,  asitaquiant et lationsedio. Itassim eo-  sam, omnimus quaerro quaeritatet aut  dis expel is sentibus num et ut optatem-  por aut occat im quo od quiat offictio. Ut  velit unto et plaborp orecum es</a:t>
            </a:r>
            <a:endParaRPr lang="es-MX" altLang="es-MX" sz="900" b="1">
              <a:latin typeface="Libre Franklin Thin" pitchFamily="2" charset="0"/>
              <a:ea typeface="Libre Franklin Thin" pitchFamily="2" charset="0"/>
              <a:cs typeface="Libre Franklin Thin" pitchFamily="2" charset="0"/>
            </a:endParaRPr>
          </a:p>
        </p:txBody>
      </p:sp>
      <p:sp>
        <p:nvSpPr>
          <p:cNvPr id="22" name="object 12">
            <a:extLst>
              <a:ext uri="{FF2B5EF4-FFF2-40B4-BE49-F238E27FC236}">
                <a16:creationId xmlns:a16="http://schemas.microsoft.com/office/drawing/2014/main" id="{5D0DCB4D-69FE-FAFA-5A81-7A9DD43C9EFF}"/>
              </a:ext>
            </a:extLst>
          </p:cNvPr>
          <p:cNvSpPr txBox="1"/>
          <p:nvPr/>
        </p:nvSpPr>
        <p:spPr>
          <a:xfrm>
            <a:off x="8242300" y="3910013"/>
            <a:ext cx="3386138" cy="1671637"/>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63"/>
              </a:spcBef>
            </a:pPr>
            <a:r>
              <a:rPr lang="es-MX" altLang="es-MX" sz="900" b="1" i="1">
                <a:latin typeface="Libre Franklin Thin" pitchFamily="2" charset="0"/>
                <a:ea typeface="Libre Franklin Thin" pitchFamily="2" charset="0"/>
                <a:cs typeface="Libre Franklin Thin" pitchFamily="2" charset="0"/>
              </a:rPr>
              <a:t>Rit, as post di aut faciurem quas eum ve-  liquam quod qui repudam solestem es  eribus earia videbitatiis et rem acepudis  dolorerit post autem volum asperorum  quaturitiam que consequaspe nullabo-  repe velest doloribus iume sunt qui num  expe nobis eos id quatur archic tempo-  rem. Namusant etum venda verum fuga.  Loribus, omnimi, volore et re plaborrum  est, officia quos nonse voloris quidem.  Nem in recae inis maximi, excerit volo-  rae experspid et vollupis andanti asperit,  senis et et earum quid eossite mpore,  asitaquiant et lationsedio. Itassim eo-  sam, omnimus quaerro quaeritatet aut  dis expel is sentibus num et ut optatem-  por aut occat im quo od quiat offictio. Ut  velit unto et plaborp orecum es</a:t>
            </a:r>
            <a:endParaRPr lang="es-MX" altLang="es-MX" sz="900" b="1">
              <a:latin typeface="Libre Franklin Thin" pitchFamily="2" charset="0"/>
              <a:ea typeface="Libre Franklin Thin" pitchFamily="2" charset="0"/>
              <a:cs typeface="Libre Franklin Thin" pitchFamily="2" charset="0"/>
            </a:endParaRPr>
          </a:p>
        </p:txBody>
      </p:sp>
      <p:sp>
        <p:nvSpPr>
          <p:cNvPr id="23" name="object 10">
            <a:extLst>
              <a:ext uri="{FF2B5EF4-FFF2-40B4-BE49-F238E27FC236}">
                <a16:creationId xmlns:a16="http://schemas.microsoft.com/office/drawing/2014/main" id="{2780CED8-4633-913D-F372-BA7244A22D37}"/>
              </a:ext>
            </a:extLst>
          </p:cNvPr>
          <p:cNvSpPr txBox="1"/>
          <p:nvPr/>
        </p:nvSpPr>
        <p:spPr>
          <a:xfrm>
            <a:off x="288925" y="3182938"/>
            <a:ext cx="2057400" cy="163512"/>
          </a:xfrm>
          <a:prstGeom prst="rect">
            <a:avLst/>
          </a:prstGeom>
        </p:spPr>
        <p:txBody>
          <a:bodyPr lIns="0" tIns="8637" rIns="0" bIns="0">
            <a:spAutoFit/>
          </a:bodyPr>
          <a:lstStyle/>
          <a:p>
            <a:pPr marL="8637" eaLnBrk="1" fontAlgn="auto" hangingPunct="1">
              <a:spcBef>
                <a:spcPts val="68"/>
              </a:spcBef>
              <a:spcAft>
                <a:spcPts val="0"/>
              </a:spcAft>
              <a:defRPr/>
            </a:pPr>
            <a:r>
              <a:rPr sz="1000" b="1" dirty="0">
                <a:latin typeface="Libre Franklin ExtraLight"/>
                <a:cs typeface="Libre Franklin ExtraLight"/>
              </a:rPr>
              <a:t>Añade un </a:t>
            </a:r>
            <a:r>
              <a:rPr sz="1000" b="1" spc="-7" dirty="0">
                <a:latin typeface="Libre Franklin ExtraLight"/>
                <a:cs typeface="Libre Franklin ExtraLight"/>
              </a:rPr>
              <a:t>punto</a:t>
            </a:r>
            <a:r>
              <a:rPr sz="1000" b="1" spc="-51" dirty="0">
                <a:latin typeface="Libre Franklin ExtraLight"/>
                <a:cs typeface="Libre Franklin ExtraLight"/>
              </a:rPr>
              <a:t> </a:t>
            </a:r>
            <a:r>
              <a:rPr sz="1000" b="1" dirty="0">
                <a:latin typeface="Libre Franklin ExtraLight"/>
                <a:cs typeface="Libre Franklin ExtraLight"/>
              </a:rPr>
              <a:t>principal</a:t>
            </a:r>
          </a:p>
        </p:txBody>
      </p:sp>
      <p:sp>
        <p:nvSpPr>
          <p:cNvPr id="24" name="object 15">
            <a:extLst>
              <a:ext uri="{FF2B5EF4-FFF2-40B4-BE49-F238E27FC236}">
                <a16:creationId xmlns:a16="http://schemas.microsoft.com/office/drawing/2014/main" id="{D97AE78E-96D9-1CA7-4BD4-4CB9CEA8D189}"/>
              </a:ext>
            </a:extLst>
          </p:cNvPr>
          <p:cNvSpPr txBox="1"/>
          <p:nvPr/>
        </p:nvSpPr>
        <p:spPr>
          <a:xfrm>
            <a:off x="288925" y="3598863"/>
            <a:ext cx="2895600" cy="161925"/>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63"/>
              </a:spcBef>
            </a:pPr>
            <a:r>
              <a:rPr lang="es-MX" altLang="es-MX" sz="1000" i="1">
                <a:latin typeface="Libre Franklin Thin" pitchFamily="2" charset="0"/>
                <a:ea typeface="Libre Franklin Thin" pitchFamily="2" charset="0"/>
                <a:cs typeface="Libre Franklin Thin" pitchFamily="2" charset="0"/>
              </a:rPr>
              <a:t>Describe brevemente lo que deseas  explicar</a:t>
            </a:r>
            <a:endParaRPr lang="es-MX" altLang="es-MX" sz="1000">
              <a:latin typeface="Libre Franklin Thin" pitchFamily="2" charset="0"/>
              <a:ea typeface="Libre Franklin Thin" pitchFamily="2" charset="0"/>
              <a:cs typeface="Libre Franklin Thin" pitchFamily="2" charset="0"/>
            </a:endParaRPr>
          </a:p>
        </p:txBody>
      </p:sp>
      <p:sp>
        <p:nvSpPr>
          <p:cNvPr id="25" name="object 10">
            <a:extLst>
              <a:ext uri="{FF2B5EF4-FFF2-40B4-BE49-F238E27FC236}">
                <a16:creationId xmlns:a16="http://schemas.microsoft.com/office/drawing/2014/main" id="{CB6CF0D9-B0B2-2986-2D2D-D73ABC68B055}"/>
              </a:ext>
            </a:extLst>
          </p:cNvPr>
          <p:cNvSpPr txBox="1"/>
          <p:nvPr/>
        </p:nvSpPr>
        <p:spPr>
          <a:xfrm>
            <a:off x="4362450" y="3182938"/>
            <a:ext cx="2057400" cy="163512"/>
          </a:xfrm>
          <a:prstGeom prst="rect">
            <a:avLst/>
          </a:prstGeom>
        </p:spPr>
        <p:txBody>
          <a:bodyPr lIns="0" tIns="8637" rIns="0" bIns="0">
            <a:spAutoFit/>
          </a:bodyPr>
          <a:lstStyle/>
          <a:p>
            <a:pPr marL="8637" eaLnBrk="1" fontAlgn="auto" hangingPunct="1">
              <a:spcBef>
                <a:spcPts val="68"/>
              </a:spcBef>
              <a:spcAft>
                <a:spcPts val="0"/>
              </a:spcAft>
              <a:defRPr/>
            </a:pPr>
            <a:r>
              <a:rPr sz="1000" b="1" dirty="0">
                <a:latin typeface="Libre Franklin ExtraLight"/>
                <a:cs typeface="Libre Franklin ExtraLight"/>
              </a:rPr>
              <a:t>Añade un </a:t>
            </a:r>
            <a:r>
              <a:rPr sz="1000" b="1" spc="-7" dirty="0">
                <a:latin typeface="Libre Franklin ExtraLight"/>
                <a:cs typeface="Libre Franklin ExtraLight"/>
              </a:rPr>
              <a:t>punto</a:t>
            </a:r>
            <a:r>
              <a:rPr sz="1000" b="1" spc="-51" dirty="0">
                <a:latin typeface="Libre Franklin ExtraLight"/>
                <a:cs typeface="Libre Franklin ExtraLight"/>
              </a:rPr>
              <a:t> </a:t>
            </a:r>
            <a:r>
              <a:rPr sz="1000" b="1" dirty="0">
                <a:latin typeface="Libre Franklin ExtraLight"/>
                <a:cs typeface="Libre Franklin ExtraLight"/>
              </a:rPr>
              <a:t>principal</a:t>
            </a:r>
          </a:p>
        </p:txBody>
      </p:sp>
      <p:sp>
        <p:nvSpPr>
          <p:cNvPr id="26" name="object 15">
            <a:extLst>
              <a:ext uri="{FF2B5EF4-FFF2-40B4-BE49-F238E27FC236}">
                <a16:creationId xmlns:a16="http://schemas.microsoft.com/office/drawing/2014/main" id="{C4D115E9-3E5B-87B5-415F-F91D531F7866}"/>
              </a:ext>
            </a:extLst>
          </p:cNvPr>
          <p:cNvSpPr txBox="1"/>
          <p:nvPr/>
        </p:nvSpPr>
        <p:spPr>
          <a:xfrm>
            <a:off x="4362450" y="3598863"/>
            <a:ext cx="2895600" cy="161925"/>
          </a:xfrm>
          <a:prstGeom prst="rect">
            <a:avLst/>
          </a:prstGeom>
        </p:spPr>
        <p:txBody>
          <a:bodyPr lIns="0" tIns="8637" rIns="0" bIns="0">
            <a:spAutoFit/>
          </a:bodyPr>
          <a:lstStyle>
            <a:lvl1pPr marL="79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ts val="63"/>
              </a:spcBef>
            </a:pPr>
            <a:r>
              <a:rPr lang="es-MX" altLang="es-MX" sz="1000" i="1">
                <a:latin typeface="Libre Franklin Thin" pitchFamily="2" charset="0"/>
                <a:ea typeface="Libre Franklin Thin" pitchFamily="2" charset="0"/>
                <a:cs typeface="Libre Franklin Thin" pitchFamily="2" charset="0"/>
              </a:rPr>
              <a:t>Describe brevemente lo que deseas  explicar</a:t>
            </a:r>
            <a:endParaRPr lang="es-MX" altLang="es-MX" sz="1000">
              <a:latin typeface="Libre Franklin Thin" pitchFamily="2" charset="0"/>
              <a:ea typeface="Libre Franklin Thin" pitchFamily="2" charset="0"/>
              <a:cs typeface="Libre Franklin Thin" pitchFamily="2" charset="0"/>
            </a:endParaRPr>
          </a:p>
        </p:txBody>
      </p:sp>
      <p:sp>
        <p:nvSpPr>
          <p:cNvPr id="29" name="object 3">
            <a:extLst>
              <a:ext uri="{FF2B5EF4-FFF2-40B4-BE49-F238E27FC236}">
                <a16:creationId xmlns:a16="http://schemas.microsoft.com/office/drawing/2014/main" id="{0F440A3C-B11F-B9FD-8C7B-55F32EE3D88B}"/>
              </a:ext>
            </a:extLst>
          </p:cNvPr>
          <p:cNvSpPr txBox="1">
            <a:spLocks/>
          </p:cNvSpPr>
          <p:nvPr/>
        </p:nvSpPr>
        <p:spPr>
          <a:xfrm>
            <a:off x="7094538" y="661988"/>
            <a:ext cx="4627562" cy="377825"/>
          </a:xfrm>
          <a:prstGeom prst="rect">
            <a:avLst/>
          </a:prstGeom>
        </p:spPr>
        <p:txBody>
          <a:bodyPr lIns="0" tIns="8637" rIns="0" bIns="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637" algn="ctr" fontAlgn="auto">
              <a:lnSpc>
                <a:spcPct val="100000"/>
              </a:lnSpc>
              <a:spcBef>
                <a:spcPts val="68"/>
              </a:spcBef>
              <a:spcAft>
                <a:spcPts val="0"/>
              </a:spcAft>
              <a:defRPr/>
            </a:pPr>
            <a:r>
              <a:rPr lang="es-MX" sz="2400" spc="11" dirty="0"/>
              <a:t>Añade </a:t>
            </a:r>
            <a:r>
              <a:rPr lang="es-MX" sz="2400" spc="7" dirty="0"/>
              <a:t>un</a:t>
            </a:r>
            <a:r>
              <a:rPr lang="es-MX" sz="2400" spc="-75" dirty="0"/>
              <a:t> </a:t>
            </a:r>
            <a:r>
              <a:rPr lang="es-MX" sz="2400" spc="17" dirty="0"/>
              <a:t>título</a:t>
            </a:r>
          </a:p>
        </p:txBody>
      </p:sp>
      <p:pic>
        <p:nvPicPr>
          <p:cNvPr id="11" name="Imagen 2" descr="Imagen que contiene botella, alimentos, firmar, gente&#10;&#10;Descripción generada automáticamente">
            <a:extLst>
              <a:ext uri="{FF2B5EF4-FFF2-40B4-BE49-F238E27FC236}">
                <a16:creationId xmlns:a16="http://schemas.microsoft.com/office/drawing/2014/main" id="{B94B5202-5815-FB5E-21B5-63815C575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87" y="505324"/>
            <a:ext cx="2841660" cy="87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71">
            <a:extLst>
              <a:ext uri="{FF2B5EF4-FFF2-40B4-BE49-F238E27FC236}">
                <a16:creationId xmlns:a16="http://schemas.microsoft.com/office/drawing/2014/main" id="{EDD4FFFE-411A-1B8B-7080-DB0AC4C42A4F}"/>
              </a:ext>
            </a:extLst>
          </p:cNvPr>
          <p:cNvSpPr txBox="1">
            <a:spLocks noGrp="1"/>
          </p:cNvSpPr>
          <p:nvPr>
            <p:ph type="title"/>
          </p:nvPr>
        </p:nvSpPr>
        <p:spPr>
          <a:xfrm>
            <a:off x="3754507" y="503791"/>
            <a:ext cx="4717676" cy="289091"/>
          </a:xfrm>
          <a:prstGeom prst="rect">
            <a:avLst/>
          </a:prstGeom>
        </p:spPr>
        <p:txBody>
          <a:bodyPr vert="horz" wrap="square" lIns="0" tIns="14007" rIns="0" bIns="0" numCol="1" rtlCol="0" anchor="t" anchorCtr="0" compatLnSpc="1">
            <a:prstTxWarp prst="textNoShape">
              <a:avLst/>
            </a:prstTxWarp>
            <a:spAutoFit/>
          </a:bodyPr>
          <a:lstStyle/>
          <a:p>
            <a:pPr marL="11206">
              <a:spcBef>
                <a:spcPts val="110"/>
              </a:spcBef>
            </a:pPr>
            <a:r>
              <a:rPr sz="1985" spc="9" dirty="0">
                <a:solidFill>
                  <a:srgbClr val="231F20"/>
                </a:solidFill>
                <a:latin typeface="Libre Franklin ExtraLight"/>
                <a:cs typeface="Libre Franklin ExtraLight"/>
              </a:rPr>
              <a:t>Utiliza </a:t>
            </a:r>
            <a:r>
              <a:rPr sz="1985" dirty="0">
                <a:solidFill>
                  <a:srgbClr val="231F20"/>
                </a:solidFill>
                <a:latin typeface="Libre Franklin ExtraLight"/>
                <a:cs typeface="Libre Franklin ExtraLight"/>
              </a:rPr>
              <a:t>estos </a:t>
            </a:r>
            <a:r>
              <a:rPr sz="1985" spc="9" dirty="0">
                <a:solidFill>
                  <a:srgbClr val="231F20"/>
                </a:solidFill>
                <a:latin typeface="Libre Franklin ExtraLight"/>
                <a:cs typeface="Libre Franklin ExtraLight"/>
              </a:rPr>
              <a:t>iconos para tu</a:t>
            </a:r>
            <a:r>
              <a:rPr sz="1985" spc="-18" dirty="0">
                <a:solidFill>
                  <a:srgbClr val="231F20"/>
                </a:solidFill>
                <a:latin typeface="Libre Franklin ExtraLight"/>
                <a:cs typeface="Libre Franklin ExtraLight"/>
              </a:rPr>
              <a:t> </a:t>
            </a:r>
            <a:r>
              <a:rPr sz="1985" spc="4" dirty="0">
                <a:solidFill>
                  <a:srgbClr val="231F20"/>
                </a:solidFill>
                <a:latin typeface="Libre Franklin ExtraLight"/>
                <a:cs typeface="Libre Franklin ExtraLight"/>
              </a:rPr>
              <a:t>presentación</a:t>
            </a:r>
            <a:endParaRPr sz="1985" dirty="0">
              <a:latin typeface="Libre Franklin ExtraLight"/>
              <a:cs typeface="Libre Franklin ExtraLight"/>
            </a:endParaRPr>
          </a:p>
        </p:txBody>
      </p:sp>
      <p:pic>
        <p:nvPicPr>
          <p:cNvPr id="5" name="Imagen 4">
            <a:extLst>
              <a:ext uri="{FF2B5EF4-FFF2-40B4-BE49-F238E27FC236}">
                <a16:creationId xmlns:a16="http://schemas.microsoft.com/office/drawing/2014/main" id="{DAEAA4BB-AB53-44DD-1CBC-8945C193CCC3}"/>
              </a:ext>
            </a:extLst>
          </p:cNvPr>
          <p:cNvPicPr>
            <a:picLocks noChangeAspect="1"/>
          </p:cNvPicPr>
          <p:nvPr/>
        </p:nvPicPr>
        <p:blipFill>
          <a:blip r:embed="rId3"/>
          <a:stretch>
            <a:fillRect/>
          </a:stretch>
        </p:blipFill>
        <p:spPr>
          <a:xfrm>
            <a:off x="3420949" y="1411944"/>
            <a:ext cx="957799" cy="956754"/>
          </a:xfrm>
          <a:prstGeom prst="rect">
            <a:avLst/>
          </a:prstGeom>
        </p:spPr>
      </p:pic>
      <p:pic>
        <p:nvPicPr>
          <p:cNvPr id="6" name="Imagen 5">
            <a:extLst>
              <a:ext uri="{FF2B5EF4-FFF2-40B4-BE49-F238E27FC236}">
                <a16:creationId xmlns:a16="http://schemas.microsoft.com/office/drawing/2014/main" id="{A2123C23-7A0F-9F65-6EB2-5C3EFAE7B186}"/>
              </a:ext>
            </a:extLst>
          </p:cNvPr>
          <p:cNvPicPr>
            <a:picLocks noChangeAspect="1"/>
          </p:cNvPicPr>
          <p:nvPr/>
        </p:nvPicPr>
        <p:blipFill>
          <a:blip r:embed="rId4"/>
          <a:stretch>
            <a:fillRect/>
          </a:stretch>
        </p:blipFill>
        <p:spPr>
          <a:xfrm>
            <a:off x="4562980" y="1411943"/>
            <a:ext cx="957799" cy="956754"/>
          </a:xfrm>
          <a:prstGeom prst="rect">
            <a:avLst/>
          </a:prstGeom>
        </p:spPr>
      </p:pic>
      <p:pic>
        <p:nvPicPr>
          <p:cNvPr id="7" name="Imagen 6">
            <a:extLst>
              <a:ext uri="{FF2B5EF4-FFF2-40B4-BE49-F238E27FC236}">
                <a16:creationId xmlns:a16="http://schemas.microsoft.com/office/drawing/2014/main" id="{29079318-FAD5-61A1-81C0-4E81F3534669}"/>
              </a:ext>
            </a:extLst>
          </p:cNvPr>
          <p:cNvPicPr>
            <a:picLocks noChangeAspect="1"/>
          </p:cNvPicPr>
          <p:nvPr/>
        </p:nvPicPr>
        <p:blipFill>
          <a:blip r:embed="rId5"/>
          <a:stretch>
            <a:fillRect/>
          </a:stretch>
        </p:blipFill>
        <p:spPr>
          <a:xfrm>
            <a:off x="5704127" y="1429295"/>
            <a:ext cx="967989" cy="956754"/>
          </a:xfrm>
          <a:prstGeom prst="rect">
            <a:avLst/>
          </a:prstGeom>
        </p:spPr>
      </p:pic>
      <p:pic>
        <p:nvPicPr>
          <p:cNvPr id="8" name="Imagen 7">
            <a:extLst>
              <a:ext uri="{FF2B5EF4-FFF2-40B4-BE49-F238E27FC236}">
                <a16:creationId xmlns:a16="http://schemas.microsoft.com/office/drawing/2014/main" id="{E3AE74F2-ED64-2535-0D10-EF8734996AF7}"/>
              </a:ext>
            </a:extLst>
          </p:cNvPr>
          <p:cNvPicPr>
            <a:picLocks noChangeAspect="1"/>
          </p:cNvPicPr>
          <p:nvPr/>
        </p:nvPicPr>
        <p:blipFill>
          <a:blip r:embed="rId6"/>
          <a:stretch>
            <a:fillRect/>
          </a:stretch>
        </p:blipFill>
        <p:spPr>
          <a:xfrm>
            <a:off x="6855463" y="1411943"/>
            <a:ext cx="957799" cy="956754"/>
          </a:xfrm>
          <a:prstGeom prst="rect">
            <a:avLst/>
          </a:prstGeom>
        </p:spPr>
      </p:pic>
      <p:pic>
        <p:nvPicPr>
          <p:cNvPr id="9" name="Imagen 8">
            <a:extLst>
              <a:ext uri="{FF2B5EF4-FFF2-40B4-BE49-F238E27FC236}">
                <a16:creationId xmlns:a16="http://schemas.microsoft.com/office/drawing/2014/main" id="{893CB44F-A3BE-825E-4514-A7502592FA59}"/>
              </a:ext>
            </a:extLst>
          </p:cNvPr>
          <p:cNvPicPr>
            <a:picLocks noChangeAspect="1"/>
          </p:cNvPicPr>
          <p:nvPr/>
        </p:nvPicPr>
        <p:blipFill>
          <a:blip r:embed="rId7"/>
          <a:stretch>
            <a:fillRect/>
          </a:stretch>
        </p:blipFill>
        <p:spPr>
          <a:xfrm>
            <a:off x="7998379" y="1411942"/>
            <a:ext cx="947611" cy="956754"/>
          </a:xfrm>
          <a:prstGeom prst="rect">
            <a:avLst/>
          </a:prstGeom>
        </p:spPr>
      </p:pic>
      <p:pic>
        <p:nvPicPr>
          <p:cNvPr id="10" name="Imagen 9">
            <a:extLst>
              <a:ext uri="{FF2B5EF4-FFF2-40B4-BE49-F238E27FC236}">
                <a16:creationId xmlns:a16="http://schemas.microsoft.com/office/drawing/2014/main" id="{00E63DC0-17AC-8BA2-7CBD-638782D629B4}"/>
              </a:ext>
            </a:extLst>
          </p:cNvPr>
          <p:cNvPicPr>
            <a:picLocks noChangeAspect="1"/>
          </p:cNvPicPr>
          <p:nvPr/>
        </p:nvPicPr>
        <p:blipFill>
          <a:blip r:embed="rId8"/>
          <a:stretch>
            <a:fillRect/>
          </a:stretch>
        </p:blipFill>
        <p:spPr>
          <a:xfrm>
            <a:off x="3420948" y="2623061"/>
            <a:ext cx="957799" cy="946576"/>
          </a:xfrm>
          <a:prstGeom prst="rect">
            <a:avLst/>
          </a:prstGeom>
        </p:spPr>
      </p:pic>
      <p:pic>
        <p:nvPicPr>
          <p:cNvPr id="11" name="Imagen 10">
            <a:extLst>
              <a:ext uri="{FF2B5EF4-FFF2-40B4-BE49-F238E27FC236}">
                <a16:creationId xmlns:a16="http://schemas.microsoft.com/office/drawing/2014/main" id="{4BB45459-E856-8ED4-AB26-2EF84F7F4B8A}"/>
              </a:ext>
            </a:extLst>
          </p:cNvPr>
          <p:cNvPicPr>
            <a:picLocks noChangeAspect="1"/>
          </p:cNvPicPr>
          <p:nvPr/>
        </p:nvPicPr>
        <p:blipFill>
          <a:blip r:embed="rId9"/>
          <a:stretch>
            <a:fillRect/>
          </a:stretch>
        </p:blipFill>
        <p:spPr>
          <a:xfrm>
            <a:off x="4562979" y="2613768"/>
            <a:ext cx="957799" cy="956754"/>
          </a:xfrm>
          <a:prstGeom prst="rect">
            <a:avLst/>
          </a:prstGeom>
        </p:spPr>
      </p:pic>
      <p:pic>
        <p:nvPicPr>
          <p:cNvPr id="12" name="Imagen 11">
            <a:extLst>
              <a:ext uri="{FF2B5EF4-FFF2-40B4-BE49-F238E27FC236}">
                <a16:creationId xmlns:a16="http://schemas.microsoft.com/office/drawing/2014/main" id="{FD541FB5-C02A-E9EE-9796-AE182D0C68E6}"/>
              </a:ext>
            </a:extLst>
          </p:cNvPr>
          <p:cNvPicPr>
            <a:picLocks noChangeAspect="1"/>
          </p:cNvPicPr>
          <p:nvPr/>
        </p:nvPicPr>
        <p:blipFill>
          <a:blip r:embed="rId10"/>
          <a:stretch>
            <a:fillRect/>
          </a:stretch>
        </p:blipFill>
        <p:spPr>
          <a:xfrm>
            <a:off x="5704126" y="2622963"/>
            <a:ext cx="967989" cy="956754"/>
          </a:xfrm>
          <a:prstGeom prst="rect">
            <a:avLst/>
          </a:prstGeom>
        </p:spPr>
      </p:pic>
      <p:pic>
        <p:nvPicPr>
          <p:cNvPr id="13" name="Imagen 12">
            <a:extLst>
              <a:ext uri="{FF2B5EF4-FFF2-40B4-BE49-F238E27FC236}">
                <a16:creationId xmlns:a16="http://schemas.microsoft.com/office/drawing/2014/main" id="{900B8F83-DBCD-3E4F-D63F-D9A3104F2046}"/>
              </a:ext>
            </a:extLst>
          </p:cNvPr>
          <p:cNvPicPr>
            <a:picLocks noChangeAspect="1"/>
          </p:cNvPicPr>
          <p:nvPr/>
        </p:nvPicPr>
        <p:blipFill>
          <a:blip r:embed="rId11"/>
          <a:stretch>
            <a:fillRect/>
          </a:stretch>
        </p:blipFill>
        <p:spPr>
          <a:xfrm>
            <a:off x="6855463" y="2622963"/>
            <a:ext cx="957799" cy="956754"/>
          </a:xfrm>
          <a:prstGeom prst="rect">
            <a:avLst/>
          </a:prstGeom>
        </p:spPr>
      </p:pic>
      <p:pic>
        <p:nvPicPr>
          <p:cNvPr id="14" name="Imagen 13">
            <a:extLst>
              <a:ext uri="{FF2B5EF4-FFF2-40B4-BE49-F238E27FC236}">
                <a16:creationId xmlns:a16="http://schemas.microsoft.com/office/drawing/2014/main" id="{73EF15B9-CF46-21D0-9650-F4A211FAC1A5}"/>
              </a:ext>
            </a:extLst>
          </p:cNvPr>
          <p:cNvPicPr>
            <a:picLocks noChangeAspect="1"/>
          </p:cNvPicPr>
          <p:nvPr/>
        </p:nvPicPr>
        <p:blipFill>
          <a:blip r:embed="rId12"/>
          <a:stretch>
            <a:fillRect/>
          </a:stretch>
        </p:blipFill>
        <p:spPr>
          <a:xfrm>
            <a:off x="7998379" y="2628050"/>
            <a:ext cx="947611" cy="946576"/>
          </a:xfrm>
          <a:prstGeom prst="rect">
            <a:avLst/>
          </a:prstGeom>
        </p:spPr>
      </p:pic>
      <p:pic>
        <p:nvPicPr>
          <p:cNvPr id="15" name="Imagen 14">
            <a:extLst>
              <a:ext uri="{FF2B5EF4-FFF2-40B4-BE49-F238E27FC236}">
                <a16:creationId xmlns:a16="http://schemas.microsoft.com/office/drawing/2014/main" id="{69385CA8-1C2A-66FD-9697-E49700E1ED0D}"/>
              </a:ext>
            </a:extLst>
          </p:cNvPr>
          <p:cNvPicPr>
            <a:picLocks noChangeAspect="1"/>
          </p:cNvPicPr>
          <p:nvPr/>
        </p:nvPicPr>
        <p:blipFill>
          <a:blip r:embed="rId13"/>
          <a:stretch>
            <a:fillRect/>
          </a:stretch>
        </p:blipFill>
        <p:spPr>
          <a:xfrm>
            <a:off x="3446976" y="3824885"/>
            <a:ext cx="957799" cy="946576"/>
          </a:xfrm>
          <a:prstGeom prst="rect">
            <a:avLst/>
          </a:prstGeom>
        </p:spPr>
      </p:pic>
      <p:pic>
        <p:nvPicPr>
          <p:cNvPr id="16" name="Imagen 15">
            <a:extLst>
              <a:ext uri="{FF2B5EF4-FFF2-40B4-BE49-F238E27FC236}">
                <a16:creationId xmlns:a16="http://schemas.microsoft.com/office/drawing/2014/main" id="{32321D2A-F32C-8896-05D5-33FB6604BB61}"/>
              </a:ext>
            </a:extLst>
          </p:cNvPr>
          <p:cNvPicPr>
            <a:picLocks noChangeAspect="1"/>
          </p:cNvPicPr>
          <p:nvPr/>
        </p:nvPicPr>
        <p:blipFill>
          <a:blip r:embed="rId14"/>
          <a:stretch>
            <a:fillRect/>
          </a:stretch>
        </p:blipFill>
        <p:spPr>
          <a:xfrm>
            <a:off x="4601354" y="3816475"/>
            <a:ext cx="947611" cy="946576"/>
          </a:xfrm>
          <a:prstGeom prst="rect">
            <a:avLst/>
          </a:prstGeom>
        </p:spPr>
      </p:pic>
      <p:pic>
        <p:nvPicPr>
          <p:cNvPr id="17" name="Imagen 16">
            <a:extLst>
              <a:ext uri="{FF2B5EF4-FFF2-40B4-BE49-F238E27FC236}">
                <a16:creationId xmlns:a16="http://schemas.microsoft.com/office/drawing/2014/main" id="{B55A92F7-C6B7-6291-799A-93FF63F948BA}"/>
              </a:ext>
            </a:extLst>
          </p:cNvPr>
          <p:cNvPicPr>
            <a:picLocks noChangeAspect="1"/>
          </p:cNvPicPr>
          <p:nvPr/>
        </p:nvPicPr>
        <p:blipFill>
          <a:blip r:embed="rId15"/>
          <a:stretch>
            <a:fillRect/>
          </a:stretch>
        </p:blipFill>
        <p:spPr>
          <a:xfrm>
            <a:off x="5705010" y="3816475"/>
            <a:ext cx="957799" cy="946576"/>
          </a:xfrm>
          <a:prstGeom prst="rect">
            <a:avLst/>
          </a:prstGeom>
        </p:spPr>
      </p:pic>
      <p:pic>
        <p:nvPicPr>
          <p:cNvPr id="18" name="Imagen 17">
            <a:extLst>
              <a:ext uri="{FF2B5EF4-FFF2-40B4-BE49-F238E27FC236}">
                <a16:creationId xmlns:a16="http://schemas.microsoft.com/office/drawing/2014/main" id="{4B63B983-8781-80DB-454E-764F1DDCFCEA}"/>
              </a:ext>
            </a:extLst>
          </p:cNvPr>
          <p:cNvPicPr>
            <a:picLocks noChangeAspect="1"/>
          </p:cNvPicPr>
          <p:nvPr/>
        </p:nvPicPr>
        <p:blipFill>
          <a:blip r:embed="rId16"/>
          <a:stretch>
            <a:fillRect/>
          </a:stretch>
        </p:blipFill>
        <p:spPr>
          <a:xfrm>
            <a:off x="6855463" y="3824885"/>
            <a:ext cx="957799" cy="946576"/>
          </a:xfrm>
          <a:prstGeom prst="rect">
            <a:avLst/>
          </a:prstGeom>
        </p:spPr>
      </p:pic>
      <p:pic>
        <p:nvPicPr>
          <p:cNvPr id="19" name="Imagen 18">
            <a:extLst>
              <a:ext uri="{FF2B5EF4-FFF2-40B4-BE49-F238E27FC236}">
                <a16:creationId xmlns:a16="http://schemas.microsoft.com/office/drawing/2014/main" id="{4C7BC933-67A6-E3D8-86EF-55FE76A9950F}"/>
              </a:ext>
            </a:extLst>
          </p:cNvPr>
          <p:cNvPicPr>
            <a:picLocks noChangeAspect="1"/>
          </p:cNvPicPr>
          <p:nvPr/>
        </p:nvPicPr>
        <p:blipFill>
          <a:blip r:embed="rId17"/>
          <a:stretch>
            <a:fillRect/>
          </a:stretch>
        </p:blipFill>
        <p:spPr>
          <a:xfrm>
            <a:off x="7998378" y="3824885"/>
            <a:ext cx="947611" cy="946576"/>
          </a:xfrm>
          <a:prstGeom prst="rect">
            <a:avLst/>
          </a:prstGeom>
        </p:spPr>
      </p:pic>
      <p:pic>
        <p:nvPicPr>
          <p:cNvPr id="20" name="Imagen 19">
            <a:extLst>
              <a:ext uri="{FF2B5EF4-FFF2-40B4-BE49-F238E27FC236}">
                <a16:creationId xmlns:a16="http://schemas.microsoft.com/office/drawing/2014/main" id="{078052FC-E2CC-F209-89A9-543FC8F60AAE}"/>
              </a:ext>
            </a:extLst>
          </p:cNvPr>
          <p:cNvPicPr>
            <a:picLocks noChangeAspect="1"/>
          </p:cNvPicPr>
          <p:nvPr/>
        </p:nvPicPr>
        <p:blipFill>
          <a:blip r:embed="rId18"/>
          <a:stretch>
            <a:fillRect/>
          </a:stretch>
        </p:blipFill>
        <p:spPr>
          <a:xfrm>
            <a:off x="3420948" y="5025827"/>
            <a:ext cx="957799" cy="956754"/>
          </a:xfrm>
          <a:prstGeom prst="rect">
            <a:avLst/>
          </a:prstGeom>
        </p:spPr>
      </p:pic>
      <p:pic>
        <p:nvPicPr>
          <p:cNvPr id="21" name="Imagen 20">
            <a:extLst>
              <a:ext uri="{FF2B5EF4-FFF2-40B4-BE49-F238E27FC236}">
                <a16:creationId xmlns:a16="http://schemas.microsoft.com/office/drawing/2014/main" id="{C9797238-F1D0-92BE-4DE2-2BBF5DD6B6A2}"/>
              </a:ext>
            </a:extLst>
          </p:cNvPr>
          <p:cNvPicPr>
            <a:picLocks noChangeAspect="1"/>
          </p:cNvPicPr>
          <p:nvPr/>
        </p:nvPicPr>
        <p:blipFill>
          <a:blip r:embed="rId19"/>
          <a:stretch>
            <a:fillRect/>
          </a:stretch>
        </p:blipFill>
        <p:spPr>
          <a:xfrm>
            <a:off x="4600468" y="5009006"/>
            <a:ext cx="957799" cy="956754"/>
          </a:xfrm>
          <a:prstGeom prst="rect">
            <a:avLst/>
          </a:prstGeom>
        </p:spPr>
      </p:pic>
      <p:pic>
        <p:nvPicPr>
          <p:cNvPr id="22" name="Imagen 21">
            <a:extLst>
              <a:ext uri="{FF2B5EF4-FFF2-40B4-BE49-F238E27FC236}">
                <a16:creationId xmlns:a16="http://schemas.microsoft.com/office/drawing/2014/main" id="{6B879CE6-205E-1011-E3CD-CD3C80EC79BE}"/>
              </a:ext>
            </a:extLst>
          </p:cNvPr>
          <p:cNvPicPr>
            <a:picLocks noChangeAspect="1"/>
          </p:cNvPicPr>
          <p:nvPr/>
        </p:nvPicPr>
        <p:blipFill>
          <a:blip r:embed="rId20"/>
          <a:stretch>
            <a:fillRect/>
          </a:stretch>
        </p:blipFill>
        <p:spPr>
          <a:xfrm>
            <a:off x="5783442" y="5025827"/>
            <a:ext cx="967989" cy="956754"/>
          </a:xfrm>
          <a:prstGeom prst="rect">
            <a:avLst/>
          </a:prstGeom>
        </p:spPr>
      </p:pic>
      <p:pic>
        <p:nvPicPr>
          <p:cNvPr id="23" name="Imagen 22">
            <a:extLst>
              <a:ext uri="{FF2B5EF4-FFF2-40B4-BE49-F238E27FC236}">
                <a16:creationId xmlns:a16="http://schemas.microsoft.com/office/drawing/2014/main" id="{51D7AB93-E01B-8992-2DA1-BE3F4E5DFC64}"/>
              </a:ext>
            </a:extLst>
          </p:cNvPr>
          <p:cNvPicPr>
            <a:picLocks noChangeAspect="1"/>
          </p:cNvPicPr>
          <p:nvPr/>
        </p:nvPicPr>
        <p:blipFill>
          <a:blip r:embed="rId21"/>
          <a:stretch>
            <a:fillRect/>
          </a:stretch>
        </p:blipFill>
        <p:spPr>
          <a:xfrm>
            <a:off x="6855463" y="5009005"/>
            <a:ext cx="957799" cy="956754"/>
          </a:xfrm>
          <a:prstGeom prst="rect">
            <a:avLst/>
          </a:prstGeom>
        </p:spPr>
      </p:pic>
      <p:pic>
        <p:nvPicPr>
          <p:cNvPr id="24" name="Imagen 23">
            <a:extLst>
              <a:ext uri="{FF2B5EF4-FFF2-40B4-BE49-F238E27FC236}">
                <a16:creationId xmlns:a16="http://schemas.microsoft.com/office/drawing/2014/main" id="{89633E63-0FC3-90B1-345A-EE67C694C034}"/>
              </a:ext>
            </a:extLst>
          </p:cNvPr>
          <p:cNvPicPr>
            <a:picLocks noChangeAspect="1"/>
          </p:cNvPicPr>
          <p:nvPr/>
        </p:nvPicPr>
        <p:blipFill>
          <a:blip r:embed="rId22"/>
          <a:stretch>
            <a:fillRect/>
          </a:stretch>
        </p:blipFill>
        <p:spPr>
          <a:xfrm>
            <a:off x="8039945" y="5030818"/>
            <a:ext cx="947611" cy="956754"/>
          </a:xfrm>
          <a:prstGeom prst="rect">
            <a:avLst/>
          </a:prstGeom>
        </p:spPr>
      </p:pic>
      <p:sp>
        <p:nvSpPr>
          <p:cNvPr id="2" name="object 7">
            <a:extLst>
              <a:ext uri="{FF2B5EF4-FFF2-40B4-BE49-F238E27FC236}">
                <a16:creationId xmlns:a16="http://schemas.microsoft.com/office/drawing/2014/main" id="{070290BA-4408-92CB-2722-34EBEB56C77E}"/>
              </a:ext>
            </a:extLst>
          </p:cNvPr>
          <p:cNvSpPr/>
          <p:nvPr/>
        </p:nvSpPr>
        <p:spPr>
          <a:xfrm>
            <a:off x="-20637" y="0"/>
            <a:ext cx="785812" cy="6858000"/>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191" dirty="0">
              <a:latin typeface="+mn-lt"/>
            </a:endParaRPr>
          </a:p>
        </p:txBody>
      </p:sp>
      <p:sp>
        <p:nvSpPr>
          <p:cNvPr id="3" name="object 7">
            <a:extLst>
              <a:ext uri="{FF2B5EF4-FFF2-40B4-BE49-F238E27FC236}">
                <a16:creationId xmlns:a16="http://schemas.microsoft.com/office/drawing/2014/main" id="{7EC84DD0-9F8D-2D31-A736-B76ED154CC0C}"/>
              </a:ext>
            </a:extLst>
          </p:cNvPr>
          <p:cNvSpPr/>
          <p:nvPr/>
        </p:nvSpPr>
        <p:spPr>
          <a:xfrm>
            <a:off x="11420718" y="1"/>
            <a:ext cx="785813" cy="6884614"/>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191"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F835F27-6D30-1EDE-C7A9-4F717DE46BF6}"/>
              </a:ext>
            </a:extLst>
          </p:cNvPr>
          <p:cNvSpPr txBox="1"/>
          <p:nvPr/>
        </p:nvSpPr>
        <p:spPr>
          <a:xfrm>
            <a:off x="889700" y="-4022"/>
            <a:ext cx="3841750" cy="1374775"/>
          </a:xfrm>
          <a:prstGeom prst="rect">
            <a:avLst/>
          </a:prstGeom>
          <a:solidFill>
            <a:srgbClr val="2F6859"/>
          </a:solidFill>
        </p:spPr>
        <p:txBody>
          <a:bodyPr>
            <a:spAutoFit/>
          </a:bodyPr>
          <a:lstStyle/>
          <a:p>
            <a:pPr eaLnBrk="1" fontAlgn="auto" hangingPunct="1">
              <a:spcBef>
                <a:spcPts val="0"/>
              </a:spcBef>
              <a:spcAft>
                <a:spcPts val="0"/>
              </a:spcAft>
              <a:defRPr/>
            </a:pPr>
            <a:endParaRPr lang="es-MX" sz="1191" dirty="0">
              <a:latin typeface="+mn-lt"/>
            </a:endParaRPr>
          </a:p>
        </p:txBody>
      </p:sp>
      <p:sp>
        <p:nvSpPr>
          <p:cNvPr id="11268" name="Imagen 8" descr="Texto&#10;&#10;Descripción generada automáticamente">
            <a:extLst>
              <a:ext uri="{FF2B5EF4-FFF2-40B4-BE49-F238E27FC236}">
                <a16:creationId xmlns:a16="http://schemas.microsoft.com/office/drawing/2014/main" id="{AEDC8D33-C1B6-DA9C-1232-DBC6AC652E79}"/>
              </a:ext>
            </a:extLst>
          </p:cNvPr>
          <p:cNvSpPr>
            <a:spLocks noChangeAspect="1" noChangeArrowheads="1"/>
          </p:cNvSpPr>
          <p:nvPr/>
        </p:nvSpPr>
        <p:spPr bwMode="auto">
          <a:xfrm>
            <a:off x="1160463" y="157163"/>
            <a:ext cx="2981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3" name="object 5">
            <a:extLst>
              <a:ext uri="{FF2B5EF4-FFF2-40B4-BE49-F238E27FC236}">
                <a16:creationId xmlns:a16="http://schemas.microsoft.com/office/drawing/2014/main" id="{9331324C-DEE9-2BDF-949F-8C4796AB4AC3}"/>
              </a:ext>
            </a:extLst>
          </p:cNvPr>
          <p:cNvSpPr/>
          <p:nvPr/>
        </p:nvSpPr>
        <p:spPr>
          <a:xfrm>
            <a:off x="0" y="6378575"/>
            <a:ext cx="12238038" cy="482600"/>
          </a:xfrm>
          <a:custGeom>
            <a:avLst/>
            <a:gdLst/>
            <a:ahLst/>
            <a:cxnLst/>
            <a:rect l="l" t="t" r="r" b="b"/>
            <a:pathLst>
              <a:path w="10692130" h="641984">
                <a:moveTo>
                  <a:pt x="0" y="641565"/>
                </a:moveTo>
                <a:lnTo>
                  <a:pt x="10692003" y="641565"/>
                </a:lnTo>
                <a:lnTo>
                  <a:pt x="10692003" y="0"/>
                </a:lnTo>
                <a:lnTo>
                  <a:pt x="0" y="0"/>
                </a:lnTo>
                <a:lnTo>
                  <a:pt x="0" y="641565"/>
                </a:lnTo>
                <a:close/>
              </a:path>
            </a:pathLst>
          </a:custGeom>
          <a:solidFill>
            <a:srgbClr val="C67F35"/>
          </a:solidFill>
        </p:spPr>
        <p:txBody>
          <a:bodyPr lIns="0" tIns="0" rIns="0" bIns="0"/>
          <a:lstStyle/>
          <a:p>
            <a:pPr eaLnBrk="1" fontAlgn="auto" hangingPunct="1">
              <a:spcBef>
                <a:spcPts val="0"/>
              </a:spcBef>
              <a:spcAft>
                <a:spcPts val="0"/>
              </a:spcAft>
              <a:defRPr/>
            </a:pPr>
            <a:endParaRPr sz="1350">
              <a:latin typeface="+mn-lt"/>
            </a:endParaRPr>
          </a:p>
        </p:txBody>
      </p:sp>
      <p:sp>
        <p:nvSpPr>
          <p:cNvPr id="8" name="object 4">
            <a:extLst>
              <a:ext uri="{FF2B5EF4-FFF2-40B4-BE49-F238E27FC236}">
                <a16:creationId xmlns:a16="http://schemas.microsoft.com/office/drawing/2014/main" id="{9EBB2D50-1857-F583-ECE1-67F9F16AF854}"/>
              </a:ext>
            </a:extLst>
          </p:cNvPr>
          <p:cNvSpPr/>
          <p:nvPr/>
        </p:nvSpPr>
        <p:spPr>
          <a:xfrm>
            <a:off x="0" y="6076950"/>
            <a:ext cx="11271250" cy="227013"/>
          </a:xfrm>
          <a:custGeom>
            <a:avLst/>
            <a:gdLst/>
            <a:ahLst/>
            <a:cxnLst/>
            <a:rect l="l" t="t" r="r" b="b"/>
            <a:pathLst>
              <a:path w="10692130" h="146684">
                <a:moveTo>
                  <a:pt x="0" y="146570"/>
                </a:moveTo>
                <a:lnTo>
                  <a:pt x="10692003" y="146570"/>
                </a:lnTo>
                <a:lnTo>
                  <a:pt x="10692003" y="0"/>
                </a:lnTo>
                <a:lnTo>
                  <a:pt x="0" y="0"/>
                </a:lnTo>
                <a:lnTo>
                  <a:pt x="0" y="146570"/>
                </a:lnTo>
                <a:close/>
              </a:path>
            </a:pathLst>
          </a:custGeom>
          <a:solidFill>
            <a:srgbClr val="336858"/>
          </a:solidFill>
        </p:spPr>
        <p:txBody>
          <a:bodyPr lIns="0" tIns="0" rIns="0" bIns="0"/>
          <a:lstStyle/>
          <a:p>
            <a:pPr eaLnBrk="1" fontAlgn="auto" hangingPunct="1">
              <a:spcBef>
                <a:spcPts val="0"/>
              </a:spcBef>
              <a:spcAft>
                <a:spcPts val="0"/>
              </a:spcAft>
              <a:defRPr/>
            </a:pPr>
            <a:endParaRPr sz="1350">
              <a:latin typeface="+mn-lt"/>
            </a:endParaRPr>
          </a:p>
        </p:txBody>
      </p:sp>
      <p:sp>
        <p:nvSpPr>
          <p:cNvPr id="16" name="object 7">
            <a:extLst>
              <a:ext uri="{FF2B5EF4-FFF2-40B4-BE49-F238E27FC236}">
                <a16:creationId xmlns:a16="http://schemas.microsoft.com/office/drawing/2014/main" id="{CCEB249F-0DA8-1D7A-8FCB-6EEB718FD220}"/>
              </a:ext>
            </a:extLst>
          </p:cNvPr>
          <p:cNvSpPr/>
          <p:nvPr/>
        </p:nvSpPr>
        <p:spPr>
          <a:xfrm>
            <a:off x="3175" y="0"/>
            <a:ext cx="890588" cy="6303963"/>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336858"/>
          </a:solidFill>
        </p:spPr>
        <p:txBody>
          <a:bodyPr lIns="0" tIns="0" rIns="0" bIns="0"/>
          <a:lstStyle/>
          <a:p>
            <a:pPr eaLnBrk="1" fontAlgn="auto" hangingPunct="1">
              <a:spcBef>
                <a:spcPts val="0"/>
              </a:spcBef>
              <a:spcAft>
                <a:spcPts val="0"/>
              </a:spcAft>
              <a:defRPr/>
            </a:pPr>
            <a:endParaRPr sz="1350" dirty="0">
              <a:latin typeface="+mn-lt"/>
            </a:endParaRPr>
          </a:p>
        </p:txBody>
      </p:sp>
      <p:sp>
        <p:nvSpPr>
          <p:cNvPr id="17" name="object 7">
            <a:extLst>
              <a:ext uri="{FF2B5EF4-FFF2-40B4-BE49-F238E27FC236}">
                <a16:creationId xmlns:a16="http://schemas.microsoft.com/office/drawing/2014/main" id="{7EB2A9BD-876B-AED2-6C68-4227FB8B3DD3}"/>
              </a:ext>
            </a:extLst>
          </p:cNvPr>
          <p:cNvSpPr/>
          <p:nvPr/>
        </p:nvSpPr>
        <p:spPr>
          <a:xfrm>
            <a:off x="11347450" y="0"/>
            <a:ext cx="890588" cy="6772275"/>
          </a:xfrm>
          <a:custGeom>
            <a:avLst/>
            <a:gdLst/>
            <a:ahLst/>
            <a:cxnLst/>
            <a:rect l="l" t="t" r="r" b="b"/>
            <a:pathLst>
              <a:path w="1188085" h="7560309">
                <a:moveTo>
                  <a:pt x="0" y="7559992"/>
                </a:moveTo>
                <a:lnTo>
                  <a:pt x="1187996" y="7559992"/>
                </a:lnTo>
                <a:lnTo>
                  <a:pt x="1187996" y="0"/>
                </a:lnTo>
                <a:lnTo>
                  <a:pt x="0" y="0"/>
                </a:lnTo>
                <a:lnTo>
                  <a:pt x="0" y="7559992"/>
                </a:lnTo>
                <a:close/>
              </a:path>
            </a:pathLst>
          </a:custGeom>
          <a:solidFill>
            <a:srgbClr val="C67F35"/>
          </a:solidFill>
        </p:spPr>
        <p:txBody>
          <a:bodyPr lIns="0" tIns="0" rIns="0" bIns="0"/>
          <a:lstStyle/>
          <a:p>
            <a:pPr eaLnBrk="1" fontAlgn="auto" hangingPunct="1">
              <a:spcBef>
                <a:spcPts val="0"/>
              </a:spcBef>
              <a:spcAft>
                <a:spcPts val="0"/>
              </a:spcAft>
              <a:defRPr/>
            </a:pPr>
            <a:endParaRPr sz="1350" dirty="0">
              <a:latin typeface="+mn-lt"/>
            </a:endParaRPr>
          </a:p>
        </p:txBody>
      </p:sp>
      <p:sp>
        <p:nvSpPr>
          <p:cNvPr id="18" name="CuadroTexto 17">
            <a:extLst>
              <a:ext uri="{FF2B5EF4-FFF2-40B4-BE49-F238E27FC236}">
                <a16:creationId xmlns:a16="http://schemas.microsoft.com/office/drawing/2014/main" id="{4711702C-A973-1107-ECE8-C18E28B3B65B}"/>
              </a:ext>
            </a:extLst>
          </p:cNvPr>
          <p:cNvSpPr txBox="1"/>
          <p:nvPr/>
        </p:nvSpPr>
        <p:spPr>
          <a:xfrm>
            <a:off x="7505700" y="0"/>
            <a:ext cx="3841750" cy="1374775"/>
          </a:xfrm>
          <a:prstGeom prst="rect">
            <a:avLst/>
          </a:prstGeom>
          <a:solidFill>
            <a:srgbClr val="C67F35"/>
          </a:solidFill>
          <a:ln>
            <a:solidFill>
              <a:srgbClr val="C67F35"/>
            </a:solidFill>
          </a:ln>
        </p:spPr>
        <p:txBody>
          <a:bodyPr>
            <a:spAutoFit/>
          </a:bodyPr>
          <a:lstStyle/>
          <a:p>
            <a:pPr eaLnBrk="1" fontAlgn="auto" hangingPunct="1">
              <a:spcBef>
                <a:spcPts val="0"/>
              </a:spcBef>
              <a:spcAft>
                <a:spcPts val="0"/>
              </a:spcAft>
              <a:defRPr/>
            </a:pPr>
            <a:endParaRPr lang="es-MX" sz="1191" dirty="0">
              <a:latin typeface="+mn-lt"/>
            </a:endParaRPr>
          </a:p>
        </p:txBody>
      </p:sp>
      <p:sp>
        <p:nvSpPr>
          <p:cNvPr id="2" name="Título 1">
            <a:extLst>
              <a:ext uri="{FF2B5EF4-FFF2-40B4-BE49-F238E27FC236}">
                <a16:creationId xmlns:a16="http://schemas.microsoft.com/office/drawing/2014/main" id="{3BD6B696-E57A-E21C-BDE9-89A1A6C45861}"/>
              </a:ext>
            </a:extLst>
          </p:cNvPr>
          <p:cNvSpPr>
            <a:spLocks noGrp="1"/>
          </p:cNvSpPr>
          <p:nvPr>
            <p:ph type="title"/>
          </p:nvPr>
        </p:nvSpPr>
        <p:spPr>
          <a:xfrm>
            <a:off x="7940675" y="-66675"/>
            <a:ext cx="2971800" cy="1406525"/>
          </a:xfrm>
        </p:spPr>
        <p:txBody>
          <a:bodyPr rtlCol="0">
            <a:normAutofit/>
          </a:bodyPr>
          <a:lstStyle/>
          <a:p>
            <a:pPr algn="ctr" fontAlgn="auto">
              <a:spcAft>
                <a:spcPts val="0"/>
              </a:spcAft>
              <a:defRPr/>
            </a:pPr>
            <a:r>
              <a:rPr lang="es-MX" sz="9133" b="1" dirty="0">
                <a:latin typeface="Edwardian Script ITC" panose="030303020407070D0804" pitchFamily="66" charset="0"/>
              </a:rPr>
              <a:t>Gracias</a:t>
            </a:r>
            <a:endParaRPr lang="es-MX" sz="5824" b="1" dirty="0">
              <a:latin typeface="Edwardian Script ITC" panose="030303020407070D0804" pitchFamily="66" charset="0"/>
            </a:endParaRPr>
          </a:p>
        </p:txBody>
      </p:sp>
      <p:sp>
        <p:nvSpPr>
          <p:cNvPr id="19" name="object 3">
            <a:extLst>
              <a:ext uri="{FF2B5EF4-FFF2-40B4-BE49-F238E27FC236}">
                <a16:creationId xmlns:a16="http://schemas.microsoft.com/office/drawing/2014/main" id="{6ABA879F-AB2D-21D3-6076-A318AF7F00B6}"/>
              </a:ext>
            </a:extLst>
          </p:cNvPr>
          <p:cNvSpPr txBox="1">
            <a:spLocks/>
          </p:cNvSpPr>
          <p:nvPr/>
        </p:nvSpPr>
        <p:spPr>
          <a:xfrm>
            <a:off x="3268488" y="5534292"/>
            <a:ext cx="5948362" cy="344487"/>
          </a:xfrm>
          <a:prstGeom prst="rect">
            <a:avLst/>
          </a:prstGeom>
        </p:spPr>
        <p:txBody>
          <a:bodyPr lIns="0" tIns="8637" rIns="0" bIns="0" anchor="ctr">
            <a:spAutoFit/>
          </a:bodyPr>
          <a:lstStyle>
            <a:lvl1pPr algn="l" defTabSz="914400" rtl="0" eaLnBrk="1" latinLnBrk="0" hangingPunct="1">
              <a:lnSpc>
                <a:spcPct val="90000"/>
              </a:lnSpc>
              <a:spcBef>
                <a:spcPct val="0"/>
              </a:spcBef>
              <a:buNone/>
              <a:defRPr sz="2177" b="0" i="1" kern="1200">
                <a:solidFill>
                  <a:schemeClr val="bg1"/>
                </a:solidFill>
                <a:latin typeface="Libre Franklin"/>
                <a:ea typeface="+mj-ea"/>
                <a:cs typeface="Libre Franklin"/>
              </a:defRPr>
            </a:lvl1pPr>
          </a:lstStyle>
          <a:p>
            <a:pPr marL="8637" fontAlgn="auto">
              <a:lnSpc>
                <a:spcPct val="100000"/>
              </a:lnSpc>
              <a:spcBef>
                <a:spcPts val="68"/>
              </a:spcBef>
              <a:spcAft>
                <a:spcPts val="0"/>
              </a:spcAft>
              <a:defRPr/>
            </a:pPr>
            <a:r>
              <a:rPr lang="es-MX" spc="11" dirty="0">
                <a:solidFill>
                  <a:schemeClr val="tx1"/>
                </a:solidFill>
              </a:rPr>
              <a:t>Chicoloapan, México, noviembre 2023</a:t>
            </a:r>
            <a:endParaRPr lang="es-MX" spc="17" dirty="0">
              <a:solidFill>
                <a:schemeClr val="tx1"/>
              </a:solidFill>
            </a:endParaRPr>
          </a:p>
        </p:txBody>
      </p:sp>
      <p:pic>
        <p:nvPicPr>
          <p:cNvPr id="6" name="Imagen 5" descr="Logotipo&#10;&#10;Descripción generada automáticamente">
            <a:extLst>
              <a:ext uri="{FF2B5EF4-FFF2-40B4-BE49-F238E27FC236}">
                <a16:creationId xmlns:a16="http://schemas.microsoft.com/office/drawing/2014/main" id="{DB8B28BC-0579-CC3E-58B8-A3E078EF6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674" y="1597025"/>
            <a:ext cx="4614661" cy="3724760"/>
          </a:xfrm>
          <a:prstGeom prst="rect">
            <a:avLst/>
          </a:prstGeom>
        </p:spPr>
      </p:pic>
      <p:sp>
        <p:nvSpPr>
          <p:cNvPr id="7" name="object 3">
            <a:extLst>
              <a:ext uri="{FF2B5EF4-FFF2-40B4-BE49-F238E27FC236}">
                <a16:creationId xmlns:a16="http://schemas.microsoft.com/office/drawing/2014/main" id="{182BE947-8033-A82B-CDD4-F7E521E74FEE}"/>
              </a:ext>
            </a:extLst>
          </p:cNvPr>
          <p:cNvSpPr txBox="1">
            <a:spLocks/>
          </p:cNvSpPr>
          <p:nvPr/>
        </p:nvSpPr>
        <p:spPr>
          <a:xfrm>
            <a:off x="2941317" y="6427788"/>
            <a:ext cx="5948362" cy="344487"/>
          </a:xfrm>
          <a:prstGeom prst="rect">
            <a:avLst/>
          </a:prstGeom>
        </p:spPr>
        <p:txBody>
          <a:bodyPr lIns="0" tIns="8637" rIns="0" bIns="0" anchor="ctr">
            <a:spAutoFit/>
          </a:bodyPr>
          <a:lstStyle>
            <a:lvl1pPr algn="l" defTabSz="914400" rtl="0" eaLnBrk="1" latinLnBrk="0" hangingPunct="1">
              <a:lnSpc>
                <a:spcPct val="90000"/>
              </a:lnSpc>
              <a:spcBef>
                <a:spcPct val="0"/>
              </a:spcBef>
              <a:buNone/>
              <a:defRPr sz="2177" b="0" i="1" kern="1200">
                <a:solidFill>
                  <a:schemeClr val="bg1"/>
                </a:solidFill>
                <a:latin typeface="Libre Franklin"/>
                <a:ea typeface="+mj-ea"/>
                <a:cs typeface="Libre Franklin"/>
              </a:defRPr>
            </a:lvl1pPr>
          </a:lstStyle>
          <a:p>
            <a:pPr marL="8637" fontAlgn="auto">
              <a:lnSpc>
                <a:spcPct val="100000"/>
              </a:lnSpc>
              <a:spcBef>
                <a:spcPts val="68"/>
              </a:spcBef>
              <a:spcAft>
                <a:spcPts val="0"/>
              </a:spcAft>
              <a:defRPr/>
            </a:pPr>
            <a:r>
              <a:rPr lang="es-MX" i="0" spc="11" dirty="0"/>
              <a:t>“Por el Desarrollo Integral del Ser Humano”</a:t>
            </a:r>
            <a:endParaRPr lang="es-MX" i="0" spc="17" dirty="0"/>
          </a:p>
        </p:txBody>
      </p:sp>
      <p:pic>
        <p:nvPicPr>
          <p:cNvPr id="10" name="Imagen 9" descr="Texto&#10;&#10;Descripción generada automáticamente">
            <a:extLst>
              <a:ext uri="{FF2B5EF4-FFF2-40B4-BE49-F238E27FC236}">
                <a16:creationId xmlns:a16="http://schemas.microsoft.com/office/drawing/2014/main" id="{6C2AEE49-B67F-FC4A-D1E5-D4650E4CE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077" y="180301"/>
            <a:ext cx="2971801" cy="912571"/>
          </a:xfrm>
          <a:prstGeom prst="rect">
            <a:avLst/>
          </a:prstGeom>
        </p:spPr>
      </p:pic>
    </p:spTree>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231</TotalTime>
  <Words>1892</Words>
  <Application>Microsoft Office PowerPoint</Application>
  <PresentationFormat>Panorámica</PresentationFormat>
  <Paragraphs>61</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Calibri</vt:lpstr>
      <vt:lpstr>Calibri Light</vt:lpstr>
      <vt:lpstr>Edwardian Script ITC</vt:lpstr>
      <vt:lpstr>Libre Franklin</vt:lpstr>
      <vt:lpstr>Libre Franklin ExtraLight</vt:lpstr>
      <vt:lpstr>Libre Franklin Thin</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Añade un título</vt:lpstr>
      <vt:lpstr>Presentación de PowerPoint</vt:lpstr>
      <vt:lpstr>Utiliza estos iconos para tu presentación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Iván Garay Sánchez</dc:creator>
  <cp:lastModifiedBy>José Iván Garay Sánchez</cp:lastModifiedBy>
  <cp:revision>13</cp:revision>
  <dcterms:created xsi:type="dcterms:W3CDTF">2023-10-27T18:35:04Z</dcterms:created>
  <dcterms:modified xsi:type="dcterms:W3CDTF">2023-11-08T19:39:57Z</dcterms:modified>
</cp:coreProperties>
</file>