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3817600" cy="7772400"/>
  <p:notesSz cx="10058400" cy="77724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672" y="72"/>
      </p:cViewPr>
      <p:guideLst>
        <p:guide orient="horz" pos="2880"/>
        <p:guide pos="29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31D5AF2-3A05-353A-8F43-A4C359D1CABB}"/>
              </a:ext>
            </a:extLst>
          </p:cNvPr>
          <p:cNvSpPr>
            <a:spLocks noGrp="1"/>
          </p:cNvSpPr>
          <p:nvPr>
            <p:ph type="hdr" sz="quarter"/>
          </p:nvPr>
        </p:nvSpPr>
        <p:spPr>
          <a:xfrm>
            <a:off x="0" y="0"/>
            <a:ext cx="4359275" cy="3889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Marcador de fecha 2">
            <a:extLst>
              <a:ext uri="{FF2B5EF4-FFF2-40B4-BE49-F238E27FC236}">
                <a16:creationId xmlns:a16="http://schemas.microsoft.com/office/drawing/2014/main" id="{C377F917-0FB7-4DCB-4913-8254C4D82C33}"/>
              </a:ext>
            </a:extLst>
          </p:cNvPr>
          <p:cNvSpPr>
            <a:spLocks noGrp="1"/>
          </p:cNvSpPr>
          <p:nvPr>
            <p:ph type="dt" idx="1"/>
          </p:nvPr>
        </p:nvSpPr>
        <p:spPr>
          <a:xfrm>
            <a:off x="5697538" y="0"/>
            <a:ext cx="4359275" cy="38893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6F24C52-8C3A-4AD5-B072-C9E189418E4A}" type="datetimeFigureOut">
              <a:rPr lang="es-MX"/>
              <a:pPr>
                <a:defRPr/>
              </a:pPr>
              <a:t>08/11/2023</a:t>
            </a:fld>
            <a:endParaRPr lang="es-MX"/>
          </a:p>
        </p:txBody>
      </p:sp>
      <p:sp>
        <p:nvSpPr>
          <p:cNvPr id="4" name="Marcador de imagen de diapositiva 3">
            <a:extLst>
              <a:ext uri="{FF2B5EF4-FFF2-40B4-BE49-F238E27FC236}">
                <a16:creationId xmlns:a16="http://schemas.microsoft.com/office/drawing/2014/main" id="{9593A5F3-29EB-C7E3-3245-4A587FC31A99}"/>
              </a:ext>
            </a:extLst>
          </p:cNvPr>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Marcador de notas 4">
            <a:extLst>
              <a:ext uri="{FF2B5EF4-FFF2-40B4-BE49-F238E27FC236}">
                <a16:creationId xmlns:a16="http://schemas.microsoft.com/office/drawing/2014/main" id="{CDA7C825-61FD-97C0-2C01-4A2A56259F75}"/>
              </a:ext>
            </a:extLst>
          </p:cNvPr>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Marcador de pie de página 5">
            <a:extLst>
              <a:ext uri="{FF2B5EF4-FFF2-40B4-BE49-F238E27FC236}">
                <a16:creationId xmlns:a16="http://schemas.microsoft.com/office/drawing/2014/main" id="{99E92259-64E8-B950-E34D-8B5C8EC36F06}"/>
              </a:ext>
            </a:extLst>
          </p:cNvPr>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Marcador de número de diapositiva 6">
            <a:extLst>
              <a:ext uri="{FF2B5EF4-FFF2-40B4-BE49-F238E27FC236}">
                <a16:creationId xmlns:a16="http://schemas.microsoft.com/office/drawing/2014/main" id="{1D8B8C52-66FA-7786-D67D-7EC5B8733431}"/>
              </a:ext>
            </a:extLst>
          </p:cNvPr>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2462AD1-C613-4E02-98B0-F227D9EEB302}"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9F86061-9164-474D-81D5-C139A676A632}" type="slidenum">
              <a:rPr lang="es-MX" smtClean="0"/>
              <a:t>12</a:t>
            </a:fld>
            <a:endParaRPr lang="es-MX"/>
          </a:p>
        </p:txBody>
      </p:sp>
    </p:spTree>
    <p:extLst>
      <p:ext uri="{BB962C8B-B14F-4D97-AF65-F5344CB8AC3E}">
        <p14:creationId xmlns:p14="http://schemas.microsoft.com/office/powerpoint/2010/main" val="67487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320" y="2409446"/>
            <a:ext cx="11744960" cy="584775"/>
          </a:xfrm>
          <a:prstGeom prst="rect">
            <a:avLst/>
          </a:prstGeom>
        </p:spPr>
        <p:txBody>
          <a:bodyPr/>
          <a:lstStyle>
            <a:lvl1pPr>
              <a:defRPr/>
            </a:lvl1pPr>
          </a:lstStyle>
          <a:p>
            <a:endParaRPr/>
          </a:p>
        </p:txBody>
      </p:sp>
      <p:sp>
        <p:nvSpPr>
          <p:cNvPr id="3" name="Holder 3"/>
          <p:cNvSpPr>
            <a:spLocks noGrp="1"/>
          </p:cNvSpPr>
          <p:nvPr>
            <p:ph type="subTitle" idx="4"/>
          </p:nvPr>
        </p:nvSpPr>
        <p:spPr>
          <a:xfrm>
            <a:off x="2072640" y="4352546"/>
            <a:ext cx="9672320" cy="276999"/>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E6962C9B-DDFC-5F01-F8DA-85460DEE4C40}"/>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31E103DC-D8C9-5A4F-FF77-A06EE4B41508}"/>
              </a:ext>
            </a:extLst>
          </p:cNvPr>
          <p:cNvSpPr>
            <a:spLocks noGrp="1"/>
          </p:cNvSpPr>
          <p:nvPr>
            <p:ph type="dt" sz="half" idx="11"/>
          </p:nvPr>
        </p:nvSpPr>
        <p:spPr/>
        <p:txBody>
          <a:bodyPr/>
          <a:lstStyle>
            <a:lvl1pPr>
              <a:defRPr/>
            </a:lvl1pPr>
          </a:lstStyle>
          <a:p>
            <a:pPr>
              <a:defRPr/>
            </a:pPr>
            <a:fld id="{50C74129-DBE4-490E-835A-BA1EFF106773}" type="datetimeFigureOut">
              <a:rPr lang="en-US"/>
              <a:pPr>
                <a:defRPr/>
              </a:pPr>
              <a:t>11/8/2023</a:t>
            </a:fld>
            <a:endParaRPr lang="en-US"/>
          </a:p>
        </p:txBody>
      </p:sp>
      <p:sp>
        <p:nvSpPr>
          <p:cNvPr id="6" name="Holder 6">
            <a:extLst>
              <a:ext uri="{FF2B5EF4-FFF2-40B4-BE49-F238E27FC236}">
                <a16:creationId xmlns:a16="http://schemas.microsoft.com/office/drawing/2014/main" id="{23A5971C-38E6-D818-9246-F69773F70EF0}"/>
              </a:ext>
            </a:extLst>
          </p:cNvPr>
          <p:cNvSpPr>
            <a:spLocks noGrp="1"/>
          </p:cNvSpPr>
          <p:nvPr>
            <p:ph type="sldNum" sz="quarter" idx="12"/>
          </p:nvPr>
        </p:nvSpPr>
        <p:spPr/>
        <p:txBody>
          <a:bodyPr/>
          <a:lstStyle>
            <a:lvl1pPr>
              <a:defRPr/>
            </a:lvl1pPr>
          </a:lstStyle>
          <a:p>
            <a:pPr>
              <a:defRPr/>
            </a:pPr>
            <a:fld id="{FE3DA1A5-A186-45FD-B2B5-DC9132FDC95C}" type="slidenum">
              <a:rPr/>
              <a:pPr>
                <a:defRPr/>
              </a:pPr>
              <a:t>‹Nº›</a:t>
            </a:fld>
            <a:endParaRPr/>
          </a:p>
        </p:txBody>
      </p:sp>
    </p:spTree>
    <p:extLst>
      <p:ext uri="{BB962C8B-B14F-4D97-AF65-F5344CB8AC3E}">
        <p14:creationId xmlns:p14="http://schemas.microsoft.com/office/powerpoint/2010/main" val="225135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791444" y="336019"/>
            <a:ext cx="6234710" cy="584775"/>
          </a:xfrm>
        </p:spPr>
        <p:txBody>
          <a:bodyPr/>
          <a:lstStyle>
            <a:lvl1pPr>
              <a:defRPr sz="3800" b="0" i="0">
                <a:solidFill>
                  <a:srgbClr val="2E6659"/>
                </a:solidFill>
                <a:latin typeface="Libre Franklin"/>
                <a:cs typeface="Libre Franklin"/>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8D4D2C8D-4474-A559-06C3-25724108BBB0}"/>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CB29F4A1-DCD2-92C9-1383-17C6A2AC07A1}"/>
              </a:ext>
            </a:extLst>
          </p:cNvPr>
          <p:cNvSpPr>
            <a:spLocks noGrp="1"/>
          </p:cNvSpPr>
          <p:nvPr>
            <p:ph type="dt" sz="half" idx="11"/>
          </p:nvPr>
        </p:nvSpPr>
        <p:spPr/>
        <p:txBody>
          <a:bodyPr/>
          <a:lstStyle>
            <a:lvl1pPr>
              <a:defRPr/>
            </a:lvl1pPr>
          </a:lstStyle>
          <a:p>
            <a:pPr>
              <a:defRPr/>
            </a:pPr>
            <a:fld id="{087CD6EB-06A0-4BD9-8A25-1AB426E555E8}" type="datetimeFigureOut">
              <a:rPr lang="en-US"/>
              <a:pPr>
                <a:defRPr/>
              </a:pPr>
              <a:t>11/8/2023</a:t>
            </a:fld>
            <a:endParaRPr lang="en-US"/>
          </a:p>
        </p:txBody>
      </p:sp>
      <p:sp>
        <p:nvSpPr>
          <p:cNvPr id="6" name="Holder 6">
            <a:extLst>
              <a:ext uri="{FF2B5EF4-FFF2-40B4-BE49-F238E27FC236}">
                <a16:creationId xmlns:a16="http://schemas.microsoft.com/office/drawing/2014/main" id="{F7B218FB-1EE6-0F2E-CF74-822E2297A1DA}"/>
              </a:ext>
            </a:extLst>
          </p:cNvPr>
          <p:cNvSpPr>
            <a:spLocks noGrp="1"/>
          </p:cNvSpPr>
          <p:nvPr>
            <p:ph type="sldNum" sz="quarter" idx="12"/>
          </p:nvPr>
        </p:nvSpPr>
        <p:spPr/>
        <p:txBody>
          <a:bodyPr/>
          <a:lstStyle>
            <a:lvl1pPr>
              <a:defRPr/>
            </a:lvl1pPr>
          </a:lstStyle>
          <a:p>
            <a:pPr>
              <a:defRPr/>
            </a:pPr>
            <a:fld id="{A255CCA8-64B1-4517-9FBA-1C3AB020103B}" type="slidenum">
              <a:rPr/>
              <a:pPr>
                <a:defRPr/>
              </a:pPr>
              <a:t>‹Nº›</a:t>
            </a:fld>
            <a:endParaRPr/>
          </a:p>
        </p:txBody>
      </p:sp>
    </p:spTree>
    <p:extLst>
      <p:ext uri="{BB962C8B-B14F-4D97-AF65-F5344CB8AC3E}">
        <p14:creationId xmlns:p14="http://schemas.microsoft.com/office/powerpoint/2010/main" val="290554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791444" y="336019"/>
            <a:ext cx="6234710" cy="584775"/>
          </a:xfrm>
        </p:spPr>
        <p:txBody>
          <a:bodyPr/>
          <a:lstStyle>
            <a:lvl1pPr>
              <a:defRPr sz="3800" b="0" i="0">
                <a:solidFill>
                  <a:srgbClr val="2E6659"/>
                </a:solidFill>
                <a:latin typeface="Libre Franklin"/>
                <a:cs typeface="Libre Franklin"/>
              </a:defRPr>
            </a:lvl1pPr>
          </a:lstStyle>
          <a:p>
            <a:endParaRPr/>
          </a:p>
        </p:txBody>
      </p:sp>
      <p:sp>
        <p:nvSpPr>
          <p:cNvPr id="3" name="Holder 3"/>
          <p:cNvSpPr>
            <a:spLocks noGrp="1"/>
          </p:cNvSpPr>
          <p:nvPr>
            <p:ph sz="half" idx="2"/>
          </p:nvPr>
        </p:nvSpPr>
        <p:spPr>
          <a:xfrm>
            <a:off x="690880" y="1787654"/>
            <a:ext cx="6010656" cy="276999"/>
          </a:xfrm>
          <a:prstGeom prst="rect">
            <a:avLst/>
          </a:prstGeom>
        </p:spPr>
        <p:txBody>
          <a:bodyPr/>
          <a:lstStyle>
            <a:lvl1pPr>
              <a:defRPr/>
            </a:lvl1pPr>
          </a:lstStyle>
          <a:p>
            <a:endParaRPr/>
          </a:p>
        </p:txBody>
      </p:sp>
      <p:sp>
        <p:nvSpPr>
          <p:cNvPr id="4" name="Holder 4"/>
          <p:cNvSpPr>
            <a:spLocks noGrp="1"/>
          </p:cNvSpPr>
          <p:nvPr>
            <p:ph sz="half" idx="3"/>
          </p:nvPr>
        </p:nvSpPr>
        <p:spPr>
          <a:xfrm>
            <a:off x="7116064" y="1787654"/>
            <a:ext cx="6010656" cy="276999"/>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F12EC093-138F-0ABF-0556-50F0EAE16598}"/>
              </a:ext>
            </a:extLst>
          </p:cNvPr>
          <p:cNvSpPr>
            <a:spLocks noGrp="1"/>
          </p:cNvSpPr>
          <p:nvPr>
            <p:ph type="ftr" sz="quarter" idx="10"/>
          </p:nvPr>
        </p:nvSpPr>
        <p:spPr/>
        <p:txBody>
          <a:bodyPr/>
          <a:lstStyle>
            <a:lvl1pPr>
              <a:defRPr/>
            </a:lvl1pPr>
          </a:lstStyle>
          <a:p>
            <a:pPr>
              <a:defRPr/>
            </a:pPr>
            <a:endParaRPr/>
          </a:p>
        </p:txBody>
      </p:sp>
      <p:sp>
        <p:nvSpPr>
          <p:cNvPr id="6" name="Holder 5">
            <a:extLst>
              <a:ext uri="{FF2B5EF4-FFF2-40B4-BE49-F238E27FC236}">
                <a16:creationId xmlns:a16="http://schemas.microsoft.com/office/drawing/2014/main" id="{653CCB75-D9AF-6701-0A8C-EDF47647D76C}"/>
              </a:ext>
            </a:extLst>
          </p:cNvPr>
          <p:cNvSpPr>
            <a:spLocks noGrp="1"/>
          </p:cNvSpPr>
          <p:nvPr>
            <p:ph type="dt" sz="half" idx="11"/>
          </p:nvPr>
        </p:nvSpPr>
        <p:spPr/>
        <p:txBody>
          <a:bodyPr/>
          <a:lstStyle>
            <a:lvl1pPr>
              <a:defRPr/>
            </a:lvl1pPr>
          </a:lstStyle>
          <a:p>
            <a:pPr>
              <a:defRPr/>
            </a:pPr>
            <a:fld id="{B87B525E-8B64-4040-9420-4F56A5E46DAF}" type="datetimeFigureOut">
              <a:rPr lang="en-US"/>
              <a:pPr>
                <a:defRPr/>
              </a:pPr>
              <a:t>11/8/2023</a:t>
            </a:fld>
            <a:endParaRPr lang="en-US"/>
          </a:p>
        </p:txBody>
      </p:sp>
      <p:sp>
        <p:nvSpPr>
          <p:cNvPr id="7" name="Holder 6">
            <a:extLst>
              <a:ext uri="{FF2B5EF4-FFF2-40B4-BE49-F238E27FC236}">
                <a16:creationId xmlns:a16="http://schemas.microsoft.com/office/drawing/2014/main" id="{4007B2B5-E9A7-2C8F-02CD-D8BF14A249FC}"/>
              </a:ext>
            </a:extLst>
          </p:cNvPr>
          <p:cNvSpPr>
            <a:spLocks noGrp="1"/>
          </p:cNvSpPr>
          <p:nvPr>
            <p:ph type="sldNum" sz="quarter" idx="12"/>
          </p:nvPr>
        </p:nvSpPr>
        <p:spPr/>
        <p:txBody>
          <a:bodyPr/>
          <a:lstStyle>
            <a:lvl1pPr>
              <a:defRPr/>
            </a:lvl1pPr>
          </a:lstStyle>
          <a:p>
            <a:pPr>
              <a:defRPr/>
            </a:pPr>
            <a:fld id="{30D2C380-0818-45AC-A439-45E08FE99724}" type="slidenum">
              <a:rPr/>
              <a:pPr>
                <a:defRPr/>
              </a:pPr>
              <a:t>‹Nº›</a:t>
            </a:fld>
            <a:endParaRPr/>
          </a:p>
        </p:txBody>
      </p:sp>
    </p:spTree>
    <p:extLst>
      <p:ext uri="{BB962C8B-B14F-4D97-AF65-F5344CB8AC3E}">
        <p14:creationId xmlns:p14="http://schemas.microsoft.com/office/powerpoint/2010/main" val="356641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791444" y="336019"/>
            <a:ext cx="6234710" cy="584775"/>
          </a:xfrm>
        </p:spPr>
        <p:txBody>
          <a:bodyPr/>
          <a:lstStyle>
            <a:lvl1pPr>
              <a:defRPr sz="3800" b="0" i="0">
                <a:solidFill>
                  <a:srgbClr val="2E6659"/>
                </a:solidFill>
                <a:latin typeface="Libre Franklin"/>
                <a:cs typeface="Libre Franklin"/>
              </a:defRPr>
            </a:lvl1pPr>
          </a:lstStyle>
          <a:p>
            <a:endParaRPr/>
          </a:p>
        </p:txBody>
      </p:sp>
      <p:sp>
        <p:nvSpPr>
          <p:cNvPr id="3" name="Holder 4">
            <a:extLst>
              <a:ext uri="{FF2B5EF4-FFF2-40B4-BE49-F238E27FC236}">
                <a16:creationId xmlns:a16="http://schemas.microsoft.com/office/drawing/2014/main" id="{28464635-814E-6D90-E742-4AFF3DDDEB41}"/>
              </a:ext>
            </a:extLst>
          </p:cNvPr>
          <p:cNvSpPr>
            <a:spLocks noGrp="1"/>
          </p:cNvSpPr>
          <p:nvPr>
            <p:ph type="ftr" sz="quarter" idx="10"/>
          </p:nvPr>
        </p:nvSpPr>
        <p:spPr/>
        <p:txBody>
          <a:bodyPr/>
          <a:lstStyle>
            <a:lvl1pPr>
              <a:defRPr/>
            </a:lvl1pPr>
          </a:lstStyle>
          <a:p>
            <a:pPr>
              <a:defRPr/>
            </a:pPr>
            <a:endParaRPr/>
          </a:p>
        </p:txBody>
      </p:sp>
      <p:sp>
        <p:nvSpPr>
          <p:cNvPr id="4" name="Holder 5">
            <a:extLst>
              <a:ext uri="{FF2B5EF4-FFF2-40B4-BE49-F238E27FC236}">
                <a16:creationId xmlns:a16="http://schemas.microsoft.com/office/drawing/2014/main" id="{39FFDE86-FA02-A2E2-C319-53DB342E6326}"/>
              </a:ext>
            </a:extLst>
          </p:cNvPr>
          <p:cNvSpPr>
            <a:spLocks noGrp="1"/>
          </p:cNvSpPr>
          <p:nvPr>
            <p:ph type="dt" sz="half" idx="11"/>
          </p:nvPr>
        </p:nvSpPr>
        <p:spPr/>
        <p:txBody>
          <a:bodyPr/>
          <a:lstStyle>
            <a:lvl1pPr>
              <a:defRPr/>
            </a:lvl1pPr>
          </a:lstStyle>
          <a:p>
            <a:pPr>
              <a:defRPr/>
            </a:pPr>
            <a:fld id="{63A0561F-EDE7-4876-BE0E-D735F06B0EE7}" type="datetimeFigureOut">
              <a:rPr lang="en-US"/>
              <a:pPr>
                <a:defRPr/>
              </a:pPr>
              <a:t>11/8/2023</a:t>
            </a:fld>
            <a:endParaRPr lang="en-US"/>
          </a:p>
        </p:txBody>
      </p:sp>
      <p:sp>
        <p:nvSpPr>
          <p:cNvPr id="5" name="Holder 6">
            <a:extLst>
              <a:ext uri="{FF2B5EF4-FFF2-40B4-BE49-F238E27FC236}">
                <a16:creationId xmlns:a16="http://schemas.microsoft.com/office/drawing/2014/main" id="{5E728604-4DA3-BF9C-4BCF-6B158F7E4990}"/>
              </a:ext>
            </a:extLst>
          </p:cNvPr>
          <p:cNvSpPr>
            <a:spLocks noGrp="1"/>
          </p:cNvSpPr>
          <p:nvPr>
            <p:ph type="sldNum" sz="quarter" idx="12"/>
          </p:nvPr>
        </p:nvSpPr>
        <p:spPr/>
        <p:txBody>
          <a:bodyPr/>
          <a:lstStyle>
            <a:lvl1pPr>
              <a:defRPr/>
            </a:lvl1pPr>
          </a:lstStyle>
          <a:p>
            <a:pPr>
              <a:defRPr/>
            </a:pPr>
            <a:fld id="{5590A004-9475-4B6B-86AE-6B27D330416E}" type="slidenum">
              <a:rPr/>
              <a:pPr>
                <a:defRPr/>
              </a:pPr>
              <a:t>‹Nº›</a:t>
            </a:fld>
            <a:endParaRPr/>
          </a:p>
        </p:txBody>
      </p:sp>
    </p:spTree>
    <p:extLst>
      <p:ext uri="{BB962C8B-B14F-4D97-AF65-F5344CB8AC3E}">
        <p14:creationId xmlns:p14="http://schemas.microsoft.com/office/powerpoint/2010/main" val="324129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E76F6E0B-285A-49FB-341B-72FEAB5795EF}"/>
              </a:ext>
            </a:extLst>
          </p:cNvPr>
          <p:cNvSpPr>
            <a:spLocks noGrp="1"/>
          </p:cNvSpPr>
          <p:nvPr>
            <p:ph type="ftr" sz="quarter" idx="10"/>
          </p:nvPr>
        </p:nvSpPr>
        <p:spPr/>
        <p:txBody>
          <a:bodyPr/>
          <a:lstStyle>
            <a:lvl1pPr>
              <a:defRPr/>
            </a:lvl1pPr>
          </a:lstStyle>
          <a:p>
            <a:pPr>
              <a:defRPr/>
            </a:pPr>
            <a:endParaRPr/>
          </a:p>
        </p:txBody>
      </p:sp>
      <p:sp>
        <p:nvSpPr>
          <p:cNvPr id="3" name="Holder 5">
            <a:extLst>
              <a:ext uri="{FF2B5EF4-FFF2-40B4-BE49-F238E27FC236}">
                <a16:creationId xmlns:a16="http://schemas.microsoft.com/office/drawing/2014/main" id="{77A3A879-4651-5BC0-2DB3-6BE9B4B3DFAE}"/>
              </a:ext>
            </a:extLst>
          </p:cNvPr>
          <p:cNvSpPr>
            <a:spLocks noGrp="1"/>
          </p:cNvSpPr>
          <p:nvPr>
            <p:ph type="dt" sz="half" idx="11"/>
          </p:nvPr>
        </p:nvSpPr>
        <p:spPr/>
        <p:txBody>
          <a:bodyPr/>
          <a:lstStyle>
            <a:lvl1pPr>
              <a:defRPr/>
            </a:lvl1pPr>
          </a:lstStyle>
          <a:p>
            <a:pPr>
              <a:defRPr/>
            </a:pPr>
            <a:fld id="{03DD0C44-D2C4-4B2D-8FF3-4439AD73CE4A}" type="datetimeFigureOut">
              <a:rPr lang="en-US"/>
              <a:pPr>
                <a:defRPr/>
              </a:pPr>
              <a:t>11/8/2023</a:t>
            </a:fld>
            <a:endParaRPr lang="en-US"/>
          </a:p>
        </p:txBody>
      </p:sp>
      <p:sp>
        <p:nvSpPr>
          <p:cNvPr id="4" name="Holder 6">
            <a:extLst>
              <a:ext uri="{FF2B5EF4-FFF2-40B4-BE49-F238E27FC236}">
                <a16:creationId xmlns:a16="http://schemas.microsoft.com/office/drawing/2014/main" id="{E1471E1A-E514-4611-748A-68230B42D298}"/>
              </a:ext>
            </a:extLst>
          </p:cNvPr>
          <p:cNvSpPr>
            <a:spLocks noGrp="1"/>
          </p:cNvSpPr>
          <p:nvPr>
            <p:ph type="sldNum" sz="quarter" idx="12"/>
          </p:nvPr>
        </p:nvSpPr>
        <p:spPr/>
        <p:txBody>
          <a:bodyPr/>
          <a:lstStyle>
            <a:lvl1pPr>
              <a:defRPr/>
            </a:lvl1pPr>
          </a:lstStyle>
          <a:p>
            <a:pPr>
              <a:defRPr/>
            </a:pPr>
            <a:fld id="{9C14F44D-24D6-4F1C-9049-1F8ACE102F84}" type="slidenum">
              <a:rPr/>
              <a:pPr>
                <a:defRPr/>
              </a:pPr>
              <a:t>‹Nº›</a:t>
            </a:fld>
            <a:endParaRPr/>
          </a:p>
        </p:txBody>
      </p:sp>
    </p:spTree>
    <p:extLst>
      <p:ext uri="{BB962C8B-B14F-4D97-AF65-F5344CB8AC3E}">
        <p14:creationId xmlns:p14="http://schemas.microsoft.com/office/powerpoint/2010/main" val="1162034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5F867368-172D-729E-6436-415AB3828DAB}"/>
              </a:ext>
            </a:extLst>
          </p:cNvPr>
          <p:cNvSpPr>
            <a:spLocks noGrp="1" noChangeArrowheads="1"/>
          </p:cNvSpPr>
          <p:nvPr>
            <p:ph type="title"/>
          </p:nvPr>
        </p:nvSpPr>
        <p:spPr bwMode="auto">
          <a:xfrm>
            <a:off x="3790950" y="336550"/>
            <a:ext cx="623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MX" altLang="es-MX"/>
          </a:p>
        </p:txBody>
      </p:sp>
      <p:sp>
        <p:nvSpPr>
          <p:cNvPr id="1027" name="Holder 3">
            <a:extLst>
              <a:ext uri="{FF2B5EF4-FFF2-40B4-BE49-F238E27FC236}">
                <a16:creationId xmlns:a16="http://schemas.microsoft.com/office/drawing/2014/main" id="{CDC0B222-290D-E257-9474-76CD50536952}"/>
              </a:ext>
            </a:extLst>
          </p:cNvPr>
          <p:cNvSpPr>
            <a:spLocks noGrp="1" noChangeArrowheads="1"/>
          </p:cNvSpPr>
          <p:nvPr>
            <p:ph type="body" idx="1"/>
          </p:nvPr>
        </p:nvSpPr>
        <p:spPr bwMode="auto">
          <a:xfrm>
            <a:off x="762000" y="1763713"/>
            <a:ext cx="1229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MX" altLang="es-MX"/>
          </a:p>
        </p:txBody>
      </p:sp>
      <p:sp>
        <p:nvSpPr>
          <p:cNvPr id="4" name="Holder 4">
            <a:extLst>
              <a:ext uri="{FF2B5EF4-FFF2-40B4-BE49-F238E27FC236}">
                <a16:creationId xmlns:a16="http://schemas.microsoft.com/office/drawing/2014/main" id="{1B9B8403-D66E-1CBF-23D7-63DC3DA78BCA}"/>
              </a:ext>
            </a:extLst>
          </p:cNvPr>
          <p:cNvSpPr>
            <a:spLocks noGrp="1"/>
          </p:cNvSpPr>
          <p:nvPr>
            <p:ph type="ftr" sz="quarter" idx="5"/>
          </p:nvPr>
        </p:nvSpPr>
        <p:spPr>
          <a:xfrm>
            <a:off x="4697413" y="7227888"/>
            <a:ext cx="4422775" cy="277812"/>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F038D940-676E-4B0F-D984-9ADE326559B9}"/>
              </a:ext>
            </a:extLst>
          </p:cNvPr>
          <p:cNvSpPr>
            <a:spLocks noGrp="1"/>
          </p:cNvSpPr>
          <p:nvPr>
            <p:ph type="dt" sz="half" idx="6"/>
          </p:nvPr>
        </p:nvSpPr>
        <p:spPr>
          <a:xfrm>
            <a:off x="690563" y="7227888"/>
            <a:ext cx="3178175" cy="277812"/>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51E4AC76-ABD1-4B5E-85B5-F9027111F8D7}" type="datetimeFigureOut">
              <a:rPr lang="en-US"/>
              <a:pPr>
                <a:defRPr/>
              </a:pPr>
              <a:t>11/8/2023</a:t>
            </a:fld>
            <a:endParaRPr lang="en-US"/>
          </a:p>
        </p:txBody>
      </p:sp>
      <p:sp>
        <p:nvSpPr>
          <p:cNvPr id="6" name="Holder 6">
            <a:extLst>
              <a:ext uri="{FF2B5EF4-FFF2-40B4-BE49-F238E27FC236}">
                <a16:creationId xmlns:a16="http://schemas.microsoft.com/office/drawing/2014/main" id="{D800668F-BED3-5DFA-85F8-F8C159E34D9E}"/>
              </a:ext>
            </a:extLst>
          </p:cNvPr>
          <p:cNvSpPr>
            <a:spLocks noGrp="1"/>
          </p:cNvSpPr>
          <p:nvPr>
            <p:ph type="sldNum" sz="quarter" idx="7"/>
          </p:nvPr>
        </p:nvSpPr>
        <p:spPr>
          <a:xfrm>
            <a:off x="9948863" y="7227888"/>
            <a:ext cx="3178175" cy="277812"/>
          </a:xfrm>
          <a:prstGeom prst="rect">
            <a:avLst/>
          </a:prstGeom>
        </p:spPr>
        <p:txBody>
          <a:bodyPr wrap="square" lIns="0" tIns="0" rIns="0" bIns="0">
            <a:spAutoFit/>
          </a:bodyPr>
          <a:lstStyle>
            <a:lvl1pPr algn="r" eaLnBrk="1" fontAlgn="auto" hangingPunct="1">
              <a:spcBef>
                <a:spcPts val="0"/>
              </a:spcBef>
              <a:spcAft>
                <a:spcPts val="0"/>
              </a:spcAft>
              <a:defRPr>
                <a:solidFill>
                  <a:schemeClr val="tx1">
                    <a:tint val="75000"/>
                  </a:schemeClr>
                </a:solidFill>
                <a:latin typeface="+mn-lt"/>
              </a:defRPr>
            </a:lvl1pPr>
          </a:lstStyle>
          <a:p>
            <a:pPr>
              <a:defRPr/>
            </a:pPr>
            <a:fld id="{DCBF14F6-2881-47C4-9430-6B94BC682A91}" type="slidenum">
              <a:rPr/>
              <a:pPr>
                <a:def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5613" algn="l" rtl="0" eaLnBrk="0" fontAlgn="base" hangingPunct="0">
        <a:spcBef>
          <a:spcPct val="20000"/>
        </a:spcBef>
        <a:spcAft>
          <a:spcPct val="0"/>
        </a:spcAft>
        <a:defRPr>
          <a:solidFill>
            <a:schemeClr val="tx1"/>
          </a:solidFill>
          <a:latin typeface="+mn-lt"/>
          <a:ea typeface="+mn-ea"/>
          <a:cs typeface="+mn-cs"/>
        </a:defRPr>
      </a:lvl2pPr>
      <a:lvl3pPr marL="912813" algn="l" rtl="0" eaLnBrk="0" fontAlgn="base" hangingPunct="0">
        <a:spcBef>
          <a:spcPct val="20000"/>
        </a:spcBef>
        <a:spcAft>
          <a:spcPct val="0"/>
        </a:spcAft>
        <a:defRPr>
          <a:solidFill>
            <a:schemeClr val="tx1"/>
          </a:solidFill>
          <a:latin typeface="+mn-lt"/>
          <a:ea typeface="+mn-ea"/>
          <a:cs typeface="+mn-cs"/>
        </a:defRPr>
      </a:lvl3pPr>
      <a:lvl4pPr marL="1370013" algn="l" rtl="0" eaLnBrk="0" fontAlgn="base" hangingPunct="0">
        <a:spcBef>
          <a:spcPct val="20000"/>
        </a:spcBef>
        <a:spcAft>
          <a:spcPct val="0"/>
        </a:spcAft>
        <a:defRPr>
          <a:solidFill>
            <a:schemeClr val="tx1"/>
          </a:solidFill>
          <a:latin typeface="+mn-lt"/>
          <a:ea typeface="+mn-ea"/>
          <a:cs typeface="+mn-cs"/>
        </a:defRPr>
      </a:lvl4pPr>
      <a:lvl5pPr marL="1827213" algn="l" rtl="0" eaLnBrk="0" fontAlgn="base" hangingPunct="0">
        <a:spcBef>
          <a:spcPct val="20000"/>
        </a:spcBef>
        <a:spcAft>
          <a:spcPct val="0"/>
        </a:spcAft>
        <a:defRPr>
          <a:solidFill>
            <a:schemeClr val="tx1"/>
          </a:solidFill>
          <a:latin typeface="+mn-lt"/>
          <a:ea typeface="+mn-ea"/>
          <a:cs typeface="+mn-cs"/>
        </a:defRPr>
      </a:lvl5pPr>
      <a:lvl6pPr marL="2285808">
        <a:defRPr>
          <a:latin typeface="+mn-lt"/>
          <a:ea typeface="+mn-ea"/>
          <a:cs typeface="+mn-cs"/>
        </a:defRPr>
      </a:lvl6pPr>
      <a:lvl7pPr marL="2742970">
        <a:defRPr>
          <a:latin typeface="+mn-lt"/>
          <a:ea typeface="+mn-ea"/>
          <a:cs typeface="+mn-cs"/>
        </a:defRPr>
      </a:lvl7pPr>
      <a:lvl8pPr marL="3200132">
        <a:defRPr>
          <a:latin typeface="+mn-lt"/>
          <a:ea typeface="+mn-ea"/>
          <a:cs typeface="+mn-cs"/>
        </a:defRPr>
      </a:lvl8pPr>
      <a:lvl9pPr marL="3657294">
        <a:defRPr>
          <a:latin typeface="+mn-lt"/>
          <a:ea typeface="+mn-ea"/>
          <a:cs typeface="+mn-cs"/>
        </a:defRPr>
      </a:lvl9pPr>
    </p:bodyStyle>
    <p:otherStyle>
      <a:lvl1pPr marL="0">
        <a:defRPr>
          <a:latin typeface="+mn-lt"/>
          <a:ea typeface="+mn-ea"/>
          <a:cs typeface="+mn-cs"/>
        </a:defRPr>
      </a:lvl1pPr>
      <a:lvl2pPr marL="457162">
        <a:defRPr>
          <a:latin typeface="+mn-lt"/>
          <a:ea typeface="+mn-ea"/>
          <a:cs typeface="+mn-cs"/>
        </a:defRPr>
      </a:lvl2pPr>
      <a:lvl3pPr marL="914323">
        <a:defRPr>
          <a:latin typeface="+mn-lt"/>
          <a:ea typeface="+mn-ea"/>
          <a:cs typeface="+mn-cs"/>
        </a:defRPr>
      </a:lvl3pPr>
      <a:lvl4pPr marL="1371485">
        <a:defRPr>
          <a:latin typeface="+mn-lt"/>
          <a:ea typeface="+mn-ea"/>
          <a:cs typeface="+mn-cs"/>
        </a:defRPr>
      </a:lvl4pPr>
      <a:lvl5pPr marL="1828647">
        <a:defRPr>
          <a:latin typeface="+mn-lt"/>
          <a:ea typeface="+mn-ea"/>
          <a:cs typeface="+mn-cs"/>
        </a:defRPr>
      </a:lvl5pPr>
      <a:lvl6pPr marL="2285808">
        <a:defRPr>
          <a:latin typeface="+mn-lt"/>
          <a:ea typeface="+mn-ea"/>
          <a:cs typeface="+mn-cs"/>
        </a:defRPr>
      </a:lvl6pPr>
      <a:lvl7pPr marL="2742970">
        <a:defRPr>
          <a:latin typeface="+mn-lt"/>
          <a:ea typeface="+mn-ea"/>
          <a:cs typeface="+mn-cs"/>
        </a:defRPr>
      </a:lvl7pPr>
      <a:lvl8pPr marL="3200132">
        <a:defRPr>
          <a:latin typeface="+mn-lt"/>
          <a:ea typeface="+mn-ea"/>
          <a:cs typeface="+mn-cs"/>
        </a:defRPr>
      </a:lvl8pPr>
      <a:lvl9pPr marL="365729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3.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4.emf"/><Relationship Id="rId18" Type="http://schemas.openxmlformats.org/officeDocument/2006/relationships/image" Target="../media/image36.emf"/><Relationship Id="rId3" Type="http://schemas.openxmlformats.org/officeDocument/2006/relationships/image" Target="../media/image18.emf"/><Relationship Id="rId21" Type="http://schemas.openxmlformats.org/officeDocument/2006/relationships/image" Target="../media/image38.emf"/><Relationship Id="rId7" Type="http://schemas.openxmlformats.org/officeDocument/2006/relationships/image" Target="../media/image4.emf"/><Relationship Id="rId12" Type="http://schemas.openxmlformats.org/officeDocument/2006/relationships/image" Target="../media/image20.emf"/><Relationship Id="rId17" Type="http://schemas.openxmlformats.org/officeDocument/2006/relationships/image" Target="../media/image35.emf"/><Relationship Id="rId2" Type="http://schemas.openxmlformats.org/officeDocument/2006/relationships/notesSlide" Target="../notesSlides/notesSlide1.xml"/><Relationship Id="rId16" Type="http://schemas.openxmlformats.org/officeDocument/2006/relationships/image" Target="../media/image22.emf"/><Relationship Id="rId20" Type="http://schemas.openxmlformats.org/officeDocument/2006/relationships/image" Target="../media/image37.emf"/><Relationship Id="rId1" Type="http://schemas.openxmlformats.org/officeDocument/2006/relationships/slideLayout" Target="../slideLayouts/slideLayout4.xml"/><Relationship Id="rId6" Type="http://schemas.openxmlformats.org/officeDocument/2006/relationships/image" Target="../media/image31.emf"/><Relationship Id="rId11" Type="http://schemas.openxmlformats.org/officeDocument/2006/relationships/image" Target="../media/image33.emf"/><Relationship Id="rId5" Type="http://schemas.openxmlformats.org/officeDocument/2006/relationships/image" Target="../media/image30.emf"/><Relationship Id="rId15" Type="http://schemas.openxmlformats.org/officeDocument/2006/relationships/image" Target="../media/image14.emf"/><Relationship Id="rId10" Type="http://schemas.openxmlformats.org/officeDocument/2006/relationships/image" Target="../media/image32.emf"/><Relationship Id="rId19" Type="http://schemas.openxmlformats.org/officeDocument/2006/relationships/image" Target="../media/image7.emf"/><Relationship Id="rId4" Type="http://schemas.openxmlformats.org/officeDocument/2006/relationships/image" Target="../media/image29.emf"/><Relationship Id="rId9" Type="http://schemas.openxmlformats.org/officeDocument/2006/relationships/image" Target="../media/image5.emf"/><Relationship Id="rId14" Type="http://schemas.openxmlformats.org/officeDocument/2006/relationships/image" Target="../media/image6.emf"/><Relationship Id="rId22" Type="http://schemas.openxmlformats.org/officeDocument/2006/relationships/image" Target="../media/image39.emf"/></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2">
            <a:extLst>
              <a:ext uri="{FF2B5EF4-FFF2-40B4-BE49-F238E27FC236}">
                <a16:creationId xmlns:a16="http://schemas.microsoft.com/office/drawing/2014/main" id="{0A7DEB2D-5769-E6AA-BFAC-511E078FC59B}"/>
              </a:ext>
            </a:extLst>
          </p:cNvPr>
          <p:cNvSpPr>
            <a:spLocks/>
          </p:cNvSpPr>
          <p:nvPr/>
        </p:nvSpPr>
        <p:spPr bwMode="auto">
          <a:xfrm>
            <a:off x="0" y="-1"/>
            <a:ext cx="5321300" cy="7866054"/>
          </a:xfrm>
          <a:custGeom>
            <a:avLst/>
            <a:gdLst>
              <a:gd name="T0" fmla="*/ 0 w 5659120"/>
              <a:gd name="T1" fmla="*/ 7772400 h 7772400"/>
              <a:gd name="T2" fmla="*/ 5658624 w 5659120"/>
              <a:gd name="T3" fmla="*/ 7772400 h 7772400"/>
              <a:gd name="T4" fmla="*/ 5658624 w 5659120"/>
              <a:gd name="T5" fmla="*/ 0 h 7772400"/>
              <a:gd name="T6" fmla="*/ 0 w 5659120"/>
              <a:gd name="T7" fmla="*/ 0 h 7772400"/>
              <a:gd name="T8" fmla="*/ 0 w 5659120"/>
              <a:gd name="T9" fmla="*/ 7772400 h 7772400"/>
            </a:gdLst>
            <a:ahLst/>
            <a:cxnLst>
              <a:cxn ang="0">
                <a:pos x="T0" y="T1"/>
              </a:cxn>
              <a:cxn ang="0">
                <a:pos x="T2" y="T3"/>
              </a:cxn>
              <a:cxn ang="0">
                <a:pos x="T4" y="T5"/>
              </a:cxn>
              <a:cxn ang="0">
                <a:pos x="T6" y="T7"/>
              </a:cxn>
              <a:cxn ang="0">
                <a:pos x="T8" y="T9"/>
              </a:cxn>
            </a:cxnLst>
            <a:rect l="0" t="0" r="r" b="b"/>
            <a:pathLst>
              <a:path w="5659120" h="7772400">
                <a:moveTo>
                  <a:pt x="0" y="7772400"/>
                </a:moveTo>
                <a:lnTo>
                  <a:pt x="5658624" y="7772400"/>
                </a:lnTo>
                <a:lnTo>
                  <a:pt x="5658624" y="0"/>
                </a:lnTo>
                <a:lnTo>
                  <a:pt x="0" y="0"/>
                </a:lnTo>
                <a:lnTo>
                  <a:pt x="0" y="7772400"/>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3075" name="object 3">
            <a:extLst>
              <a:ext uri="{FF2B5EF4-FFF2-40B4-BE49-F238E27FC236}">
                <a16:creationId xmlns:a16="http://schemas.microsoft.com/office/drawing/2014/main" id="{8616CA62-0DAE-DB0B-970A-66B5FD62E34F}"/>
              </a:ext>
            </a:extLst>
          </p:cNvPr>
          <p:cNvSpPr>
            <a:spLocks/>
          </p:cNvSpPr>
          <p:nvPr/>
        </p:nvSpPr>
        <p:spPr bwMode="auto">
          <a:xfrm>
            <a:off x="480183" y="6869909"/>
            <a:ext cx="3644900" cy="0"/>
          </a:xfrm>
          <a:custGeom>
            <a:avLst/>
            <a:gdLst>
              <a:gd name="T0" fmla="*/ 0 w 3644900"/>
              <a:gd name="T1" fmla="*/ 3644620 w 3644900"/>
            </a:gdLst>
            <a:ahLst/>
            <a:cxnLst>
              <a:cxn ang="0">
                <a:pos x="T0" y="0"/>
              </a:cxn>
              <a:cxn ang="0">
                <a:pos x="T1" y="0"/>
              </a:cxn>
            </a:cxnLst>
            <a:rect l="0" t="0" r="r" b="b"/>
            <a:pathLst>
              <a:path w="3644900">
                <a:moveTo>
                  <a:pt x="0" y="0"/>
                </a:moveTo>
                <a:lnTo>
                  <a:pt x="3644620" y="0"/>
                </a:lnTo>
              </a:path>
            </a:pathLst>
          </a:custGeom>
          <a:noFill/>
          <a:ln w="29946">
            <a:solidFill>
              <a:srgbClr val="BF7D3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3076" name="object 4">
            <a:extLst>
              <a:ext uri="{FF2B5EF4-FFF2-40B4-BE49-F238E27FC236}">
                <a16:creationId xmlns:a16="http://schemas.microsoft.com/office/drawing/2014/main" id="{DCB27074-66BD-7A34-CEE0-CBBE36D6D782}"/>
              </a:ext>
            </a:extLst>
          </p:cNvPr>
          <p:cNvSpPr>
            <a:spLocks/>
          </p:cNvSpPr>
          <p:nvPr/>
        </p:nvSpPr>
        <p:spPr bwMode="auto">
          <a:xfrm>
            <a:off x="1727200" y="2039841"/>
            <a:ext cx="5321300" cy="3017837"/>
          </a:xfrm>
          <a:custGeom>
            <a:avLst/>
            <a:gdLst>
              <a:gd name="T0" fmla="*/ 5321731 w 5321935"/>
              <a:gd name="T1" fmla="*/ 0 h 3636645"/>
              <a:gd name="T2" fmla="*/ 701065 w 5321935"/>
              <a:gd name="T3" fmla="*/ 0 h 3636645"/>
              <a:gd name="T4" fmla="*/ 0 w 5321935"/>
              <a:gd name="T5" fmla="*/ 701065 h 3636645"/>
              <a:gd name="T6" fmla="*/ 0 w 5321935"/>
              <a:gd name="T7" fmla="*/ 3636429 h 3636645"/>
              <a:gd name="T8" fmla="*/ 5321731 w 5321935"/>
              <a:gd name="T9" fmla="*/ 3636429 h 3636645"/>
              <a:gd name="T10" fmla="*/ 5321731 w 5321935"/>
              <a:gd name="T11" fmla="*/ 0 h 3636645"/>
            </a:gdLst>
            <a:ahLst/>
            <a:cxnLst>
              <a:cxn ang="0">
                <a:pos x="T0" y="T1"/>
              </a:cxn>
              <a:cxn ang="0">
                <a:pos x="T2" y="T3"/>
              </a:cxn>
              <a:cxn ang="0">
                <a:pos x="T4" y="T5"/>
              </a:cxn>
              <a:cxn ang="0">
                <a:pos x="T6" y="T7"/>
              </a:cxn>
              <a:cxn ang="0">
                <a:pos x="T8" y="T9"/>
              </a:cxn>
              <a:cxn ang="0">
                <a:pos x="T10" y="T11"/>
              </a:cxn>
            </a:cxnLst>
            <a:rect l="0" t="0" r="r" b="b"/>
            <a:pathLst>
              <a:path w="5321935" h="3636645">
                <a:moveTo>
                  <a:pt x="5321731" y="0"/>
                </a:moveTo>
                <a:lnTo>
                  <a:pt x="701065" y="0"/>
                </a:lnTo>
                <a:lnTo>
                  <a:pt x="0" y="701065"/>
                </a:lnTo>
                <a:lnTo>
                  <a:pt x="0" y="3636429"/>
                </a:lnTo>
                <a:lnTo>
                  <a:pt x="5321731" y="3636429"/>
                </a:lnTo>
                <a:lnTo>
                  <a:pt x="5321731" y="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3077" name="object 5">
            <a:extLst>
              <a:ext uri="{FF2B5EF4-FFF2-40B4-BE49-F238E27FC236}">
                <a16:creationId xmlns:a16="http://schemas.microsoft.com/office/drawing/2014/main" id="{95843C09-1EF0-8C73-B356-EA6DB735F03C}"/>
              </a:ext>
            </a:extLst>
          </p:cNvPr>
          <p:cNvSpPr>
            <a:spLocks/>
          </p:cNvSpPr>
          <p:nvPr/>
        </p:nvSpPr>
        <p:spPr bwMode="auto">
          <a:xfrm>
            <a:off x="1892300" y="0"/>
            <a:ext cx="1389063" cy="1387475"/>
          </a:xfrm>
          <a:custGeom>
            <a:avLst/>
            <a:gdLst>
              <a:gd name="T0" fmla="*/ 1388046 w 1388110"/>
              <a:gd name="T1" fmla="*/ 0 h 1388110"/>
              <a:gd name="T2" fmla="*/ 0 w 1388110"/>
              <a:gd name="T3" fmla="*/ 0 h 1388110"/>
              <a:gd name="T4" fmla="*/ 0 w 1388110"/>
              <a:gd name="T5" fmla="*/ 1388046 h 1388110"/>
              <a:gd name="T6" fmla="*/ 1388046 w 1388110"/>
              <a:gd name="T7" fmla="*/ 0 h 1388110"/>
            </a:gdLst>
            <a:ahLst/>
            <a:cxnLst>
              <a:cxn ang="0">
                <a:pos x="T0" y="T1"/>
              </a:cxn>
              <a:cxn ang="0">
                <a:pos x="T2" y="T3"/>
              </a:cxn>
              <a:cxn ang="0">
                <a:pos x="T4" y="T5"/>
              </a:cxn>
              <a:cxn ang="0">
                <a:pos x="T6" y="T7"/>
              </a:cxn>
            </a:cxnLst>
            <a:rect l="0" t="0" r="r" b="b"/>
            <a:pathLst>
              <a:path w="1388110" h="1388110">
                <a:moveTo>
                  <a:pt x="1388046" y="0"/>
                </a:moveTo>
                <a:lnTo>
                  <a:pt x="0" y="0"/>
                </a:lnTo>
                <a:lnTo>
                  <a:pt x="0" y="1388046"/>
                </a:lnTo>
                <a:lnTo>
                  <a:pt x="1388046" y="0"/>
                </a:lnTo>
                <a:close/>
              </a:path>
            </a:pathLst>
          </a:custGeom>
          <a:solidFill>
            <a:srgbClr val="1C4E4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6" name="object 6">
            <a:extLst>
              <a:ext uri="{FF2B5EF4-FFF2-40B4-BE49-F238E27FC236}">
                <a16:creationId xmlns:a16="http://schemas.microsoft.com/office/drawing/2014/main" id="{2D3EE8BC-41B1-15CE-8853-6F6659195D54}"/>
              </a:ext>
            </a:extLst>
          </p:cNvPr>
          <p:cNvSpPr txBox="1">
            <a:spLocks noGrp="1"/>
          </p:cNvSpPr>
          <p:nvPr>
            <p:ph type="title"/>
          </p:nvPr>
        </p:nvSpPr>
        <p:spPr>
          <a:xfrm>
            <a:off x="2502694" y="2834385"/>
            <a:ext cx="3968750" cy="1357312"/>
          </a:xfrm>
        </p:spPr>
        <p:txBody>
          <a:bodyPr tIns="86360"/>
          <a:lstStyle/>
          <a:p>
            <a:pPr marL="11113" eaLnBrk="1" hangingPunct="1">
              <a:lnSpc>
                <a:spcPts val="3325"/>
              </a:lnSpc>
              <a:spcBef>
                <a:spcPts val="675"/>
              </a:spcBef>
            </a:pPr>
            <a:r>
              <a:rPr lang="es-MX" altLang="es-MX" sz="3200" dirty="0">
                <a:solidFill>
                  <a:srgbClr val="FFFFFF"/>
                </a:solidFill>
                <a:latin typeface="Libre Franklin" pitchFamily="2" charset="0"/>
                <a:ea typeface="Libre Franklin" pitchFamily="2" charset="0"/>
                <a:cs typeface="Libre Franklin" pitchFamily="2" charset="0"/>
              </a:rPr>
              <a:t>PUEDES PONER  AQUÍ EL TÍTULO DE  TU PRESENTACIÓN</a:t>
            </a:r>
            <a:endParaRPr lang="es-MX" altLang="es-MX" sz="3200" dirty="0">
              <a:latin typeface="Libre Franklin" pitchFamily="2" charset="0"/>
              <a:ea typeface="Libre Franklin" pitchFamily="2" charset="0"/>
              <a:cs typeface="Libre Franklin" pitchFamily="2" charset="0"/>
            </a:endParaRPr>
          </a:p>
        </p:txBody>
      </p:sp>
      <p:sp>
        <p:nvSpPr>
          <p:cNvPr id="7" name="object 7">
            <a:extLst>
              <a:ext uri="{FF2B5EF4-FFF2-40B4-BE49-F238E27FC236}">
                <a16:creationId xmlns:a16="http://schemas.microsoft.com/office/drawing/2014/main" id="{C45BF77A-9295-7E93-68D4-A3E496552AE4}"/>
              </a:ext>
            </a:extLst>
          </p:cNvPr>
          <p:cNvSpPr txBox="1"/>
          <p:nvPr/>
        </p:nvSpPr>
        <p:spPr>
          <a:xfrm>
            <a:off x="660400" y="6438903"/>
            <a:ext cx="787400" cy="233363"/>
          </a:xfrm>
          <a:prstGeom prst="rect">
            <a:avLst/>
          </a:prstGeom>
        </p:spPr>
        <p:txBody>
          <a:bodyPr lIns="0" tIns="17145" rIns="0" bIns="0">
            <a:spAutoFit/>
          </a:bodyPr>
          <a:lstStyle/>
          <a:p>
            <a:pPr marL="12699" eaLnBrk="1" fontAlgn="auto" hangingPunct="1">
              <a:spcBef>
                <a:spcPts val="135"/>
              </a:spcBef>
              <a:spcAft>
                <a:spcPts val="0"/>
              </a:spcAft>
              <a:defRPr/>
            </a:pPr>
            <a:r>
              <a:rPr sz="1400" spc="10" dirty="0">
                <a:solidFill>
                  <a:srgbClr val="FFFFFF"/>
                </a:solidFill>
                <a:latin typeface="Libre Franklin Light"/>
                <a:cs typeface="Libre Franklin Light"/>
              </a:rPr>
              <a:t>Subtítulo</a:t>
            </a:r>
            <a:endParaRPr sz="1400" dirty="0">
              <a:latin typeface="Libre Franklin Light"/>
              <a:cs typeface="Libre Franklin Light"/>
            </a:endParaRPr>
          </a:p>
        </p:txBody>
      </p:sp>
      <p:sp>
        <p:nvSpPr>
          <p:cNvPr id="3080" name="Imagen 8" descr="Texto&#10;&#10;Descripción generada automáticamente">
            <a:extLst>
              <a:ext uri="{FF2B5EF4-FFF2-40B4-BE49-F238E27FC236}">
                <a16:creationId xmlns:a16="http://schemas.microsoft.com/office/drawing/2014/main" id="{327B2F98-9C6D-C5A4-8CBC-DBB8D196FB40}"/>
              </a:ext>
            </a:extLst>
          </p:cNvPr>
          <p:cNvSpPr>
            <a:spLocks noChangeAspect="1" noChangeArrowheads="1"/>
          </p:cNvSpPr>
          <p:nvPr/>
        </p:nvSpPr>
        <p:spPr bwMode="auto">
          <a:xfrm>
            <a:off x="1162050" y="431800"/>
            <a:ext cx="45640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8" name="Picture 2" descr="Foto ayuda profesional. psicóloga profesional sosteniendo su cuaderno mientras escucha a su joven paciente">
            <a:extLst>
              <a:ext uri="{FF2B5EF4-FFF2-40B4-BE49-F238E27FC236}">
                <a16:creationId xmlns:a16="http://schemas.microsoft.com/office/drawing/2014/main" id="{855E040E-BA23-98A6-C386-1F5C5892BB92}"/>
              </a:ext>
            </a:extLst>
          </p:cNvPr>
          <p:cNvPicPr>
            <a:picLocks noChangeAspect="1" noChangeArrowheads="1"/>
          </p:cNvPicPr>
          <p:nvPr/>
        </p:nvPicPr>
        <p:blipFill>
          <a:blip r:embed="rId2"/>
          <a:srcRect/>
          <a:stretch>
            <a:fillRect/>
          </a:stretch>
        </p:blipFill>
        <p:spPr bwMode="auto">
          <a:xfrm>
            <a:off x="9194800" y="1254276"/>
            <a:ext cx="3192462" cy="4791075"/>
          </a:xfrm>
          <a:prstGeom prst="rect">
            <a:avLst/>
          </a:prstGeom>
          <a:ln>
            <a:noFill/>
          </a:ln>
          <a:effectLst>
            <a:outerShdw blurRad="190500" algn="tl" rotWithShape="0">
              <a:srgbClr val="000000">
                <a:alpha val="70000"/>
              </a:srgbClr>
            </a:outerShdw>
          </a:effectLst>
        </p:spPr>
      </p:pic>
      <p:pic>
        <p:nvPicPr>
          <p:cNvPr id="3" name="Imagen 2" descr="Texto&#10;&#10;Descripción generada automáticamente">
            <a:extLst>
              <a:ext uri="{FF2B5EF4-FFF2-40B4-BE49-F238E27FC236}">
                <a16:creationId xmlns:a16="http://schemas.microsoft.com/office/drawing/2014/main" id="{0279C720-4D93-3264-5EE2-BDD412FF3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83" y="388258"/>
            <a:ext cx="3380617" cy="1038108"/>
          </a:xfrm>
          <a:prstGeom prst="rect">
            <a:avLst/>
          </a:prstGeom>
        </p:spPr>
      </p:pic>
      <p:sp>
        <p:nvSpPr>
          <p:cNvPr id="4" name="object 2">
            <a:extLst>
              <a:ext uri="{FF2B5EF4-FFF2-40B4-BE49-F238E27FC236}">
                <a16:creationId xmlns:a16="http://schemas.microsoft.com/office/drawing/2014/main" id="{A74CEF48-7DFA-8C7A-6AB4-F137ACD6E630}"/>
              </a:ext>
            </a:extLst>
          </p:cNvPr>
          <p:cNvSpPr>
            <a:spLocks/>
          </p:cNvSpPr>
          <p:nvPr/>
        </p:nvSpPr>
        <p:spPr bwMode="auto">
          <a:xfrm>
            <a:off x="5066113" y="7405684"/>
            <a:ext cx="8793950" cy="395287"/>
          </a:xfrm>
          <a:custGeom>
            <a:avLst/>
            <a:gdLst>
              <a:gd name="T0" fmla="*/ 0 w 5031105"/>
              <a:gd name="T1" fmla="*/ 1452460 h 1452879"/>
              <a:gd name="T2" fmla="*/ 5031092 w 5031105"/>
              <a:gd name="T3" fmla="*/ 1452460 h 1452879"/>
              <a:gd name="T4" fmla="*/ 5031092 w 5031105"/>
              <a:gd name="T5" fmla="*/ 0 h 1452879"/>
              <a:gd name="T6" fmla="*/ 0 w 5031105"/>
              <a:gd name="T7" fmla="*/ 0 h 1452879"/>
              <a:gd name="T8" fmla="*/ 0 w 5031105"/>
              <a:gd name="T9" fmla="*/ 1452460 h 1452879"/>
            </a:gdLst>
            <a:ahLst/>
            <a:cxnLst>
              <a:cxn ang="0">
                <a:pos x="T0" y="T1"/>
              </a:cxn>
              <a:cxn ang="0">
                <a:pos x="T2" y="T3"/>
              </a:cxn>
              <a:cxn ang="0">
                <a:pos x="T4" y="T5"/>
              </a:cxn>
              <a:cxn ang="0">
                <a:pos x="T6" y="T7"/>
              </a:cxn>
              <a:cxn ang="0">
                <a:pos x="T8" y="T9"/>
              </a:cxn>
            </a:cxnLst>
            <a:rect l="0" t="0" r="r" b="b"/>
            <a:pathLst>
              <a:path w="5031105" h="1452879">
                <a:moveTo>
                  <a:pt x="0" y="1452460"/>
                </a:moveTo>
                <a:lnTo>
                  <a:pt x="5031092" y="1452460"/>
                </a:lnTo>
                <a:lnTo>
                  <a:pt x="5031092" y="0"/>
                </a:lnTo>
                <a:lnTo>
                  <a:pt x="0" y="0"/>
                </a:lnTo>
                <a:lnTo>
                  <a:pt x="0" y="1452460"/>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5" name="object 3">
            <a:extLst>
              <a:ext uri="{FF2B5EF4-FFF2-40B4-BE49-F238E27FC236}">
                <a16:creationId xmlns:a16="http://schemas.microsoft.com/office/drawing/2014/main" id="{4464AA3D-07F4-76FE-46AE-C42EC4A5202D}"/>
              </a:ext>
            </a:extLst>
          </p:cNvPr>
          <p:cNvSpPr>
            <a:spLocks/>
          </p:cNvSpPr>
          <p:nvPr/>
        </p:nvSpPr>
        <p:spPr bwMode="auto">
          <a:xfrm>
            <a:off x="5321300" y="7033024"/>
            <a:ext cx="6908800" cy="395287"/>
          </a:xfrm>
          <a:custGeom>
            <a:avLst/>
            <a:gdLst>
              <a:gd name="T0" fmla="*/ 0 w 5026660"/>
              <a:gd name="T1" fmla="*/ 1452460 h 1452879"/>
              <a:gd name="T2" fmla="*/ 5026634 w 5026660"/>
              <a:gd name="T3" fmla="*/ 1452460 h 1452879"/>
              <a:gd name="T4" fmla="*/ 5026634 w 5026660"/>
              <a:gd name="T5" fmla="*/ 0 h 1452879"/>
              <a:gd name="T6" fmla="*/ 0 w 5026660"/>
              <a:gd name="T7" fmla="*/ 0 h 1452879"/>
              <a:gd name="T8" fmla="*/ 0 w 5026660"/>
              <a:gd name="T9" fmla="*/ 1452460 h 1452879"/>
            </a:gdLst>
            <a:ahLst/>
            <a:cxnLst>
              <a:cxn ang="0">
                <a:pos x="T0" y="T1"/>
              </a:cxn>
              <a:cxn ang="0">
                <a:pos x="T2" y="T3"/>
              </a:cxn>
              <a:cxn ang="0">
                <a:pos x="T4" y="T5"/>
              </a:cxn>
              <a:cxn ang="0">
                <a:pos x="T6" y="T7"/>
              </a:cxn>
              <a:cxn ang="0">
                <a:pos x="T8" y="T9"/>
              </a:cxn>
            </a:cxnLst>
            <a:rect l="0" t="0" r="r" b="b"/>
            <a:pathLst>
              <a:path w="5026660" h="1452879">
                <a:moveTo>
                  <a:pt x="0" y="1452460"/>
                </a:moveTo>
                <a:lnTo>
                  <a:pt x="5026634" y="1452460"/>
                </a:lnTo>
                <a:lnTo>
                  <a:pt x="5026634" y="0"/>
                </a:lnTo>
                <a:lnTo>
                  <a:pt x="0" y="0"/>
                </a:lnTo>
                <a:lnTo>
                  <a:pt x="0" y="145246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 name="object 3">
            <a:extLst>
              <a:ext uri="{FF2B5EF4-FFF2-40B4-BE49-F238E27FC236}">
                <a16:creationId xmlns:a16="http://schemas.microsoft.com/office/drawing/2014/main" id="{8116AFB0-EB72-9B34-4E5C-CB75A521BE66}"/>
              </a:ext>
            </a:extLst>
          </p:cNvPr>
          <p:cNvSpPr>
            <a:spLocks/>
          </p:cNvSpPr>
          <p:nvPr/>
        </p:nvSpPr>
        <p:spPr bwMode="auto">
          <a:xfrm>
            <a:off x="6908800" y="0"/>
            <a:ext cx="6908800" cy="395287"/>
          </a:xfrm>
          <a:custGeom>
            <a:avLst/>
            <a:gdLst>
              <a:gd name="T0" fmla="*/ 0 w 5026660"/>
              <a:gd name="T1" fmla="*/ 1452460 h 1452879"/>
              <a:gd name="T2" fmla="*/ 5026634 w 5026660"/>
              <a:gd name="T3" fmla="*/ 1452460 h 1452879"/>
              <a:gd name="T4" fmla="*/ 5026634 w 5026660"/>
              <a:gd name="T5" fmla="*/ 0 h 1452879"/>
              <a:gd name="T6" fmla="*/ 0 w 5026660"/>
              <a:gd name="T7" fmla="*/ 0 h 1452879"/>
              <a:gd name="T8" fmla="*/ 0 w 5026660"/>
              <a:gd name="T9" fmla="*/ 1452460 h 1452879"/>
            </a:gdLst>
            <a:ahLst/>
            <a:cxnLst>
              <a:cxn ang="0">
                <a:pos x="T0" y="T1"/>
              </a:cxn>
              <a:cxn ang="0">
                <a:pos x="T2" y="T3"/>
              </a:cxn>
              <a:cxn ang="0">
                <a:pos x="T4" y="T5"/>
              </a:cxn>
              <a:cxn ang="0">
                <a:pos x="T6" y="T7"/>
              </a:cxn>
              <a:cxn ang="0">
                <a:pos x="T8" y="T9"/>
              </a:cxn>
            </a:cxnLst>
            <a:rect l="0" t="0" r="r" b="b"/>
            <a:pathLst>
              <a:path w="5026660" h="1452879">
                <a:moveTo>
                  <a:pt x="0" y="1452460"/>
                </a:moveTo>
                <a:lnTo>
                  <a:pt x="5026634" y="1452460"/>
                </a:lnTo>
                <a:lnTo>
                  <a:pt x="5026634" y="0"/>
                </a:lnTo>
                <a:lnTo>
                  <a:pt x="0" y="0"/>
                </a:lnTo>
                <a:lnTo>
                  <a:pt x="0" y="145246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object 5">
            <a:extLst>
              <a:ext uri="{FF2B5EF4-FFF2-40B4-BE49-F238E27FC236}">
                <a16:creationId xmlns:a16="http://schemas.microsoft.com/office/drawing/2014/main" id="{8CCFEFAC-581B-82A0-1396-EF71D5FA837F}"/>
              </a:ext>
            </a:extLst>
          </p:cNvPr>
          <p:cNvSpPr>
            <a:spLocks/>
          </p:cNvSpPr>
          <p:nvPr/>
        </p:nvSpPr>
        <p:spPr bwMode="auto">
          <a:xfrm>
            <a:off x="9129713" y="1588"/>
            <a:ext cx="2339975" cy="5124450"/>
          </a:xfrm>
          <a:custGeom>
            <a:avLst/>
            <a:gdLst>
              <a:gd name="T0" fmla="*/ 2339822 w 2339975"/>
              <a:gd name="T1" fmla="*/ 0 h 5124450"/>
              <a:gd name="T2" fmla="*/ 0 w 2339975"/>
              <a:gd name="T3" fmla="*/ 0 h 5124450"/>
              <a:gd name="T4" fmla="*/ 0 w 2339975"/>
              <a:gd name="T5" fmla="*/ 5124056 h 5124450"/>
              <a:gd name="T6" fmla="*/ 1670392 w 2339975"/>
              <a:gd name="T7" fmla="*/ 5124056 h 5124450"/>
              <a:gd name="T8" fmla="*/ 1714408 w 2339975"/>
              <a:gd name="T9" fmla="*/ 5122391 h 5124450"/>
              <a:gd name="T10" fmla="*/ 1757664 w 2339975"/>
              <a:gd name="T11" fmla="*/ 5117464 h 5124450"/>
              <a:gd name="T12" fmla="*/ 1800071 w 2339975"/>
              <a:gd name="T13" fmla="*/ 5109378 h 5124450"/>
              <a:gd name="T14" fmla="*/ 1841541 w 2339975"/>
              <a:gd name="T15" fmla="*/ 5098237 h 5124450"/>
              <a:gd name="T16" fmla="*/ 1881986 w 2339975"/>
              <a:gd name="T17" fmla="*/ 5084144 h 5124450"/>
              <a:gd name="T18" fmla="*/ 1921319 w 2339975"/>
              <a:gd name="T19" fmla="*/ 5067202 h 5124450"/>
              <a:gd name="T20" fmla="*/ 1959449 w 2339975"/>
              <a:gd name="T21" fmla="*/ 5047513 h 5124450"/>
              <a:gd name="T22" fmla="*/ 1996291 w 2339975"/>
              <a:gd name="T23" fmla="*/ 5025182 h 5124450"/>
              <a:gd name="T24" fmla="*/ 2031754 w 2339975"/>
              <a:gd name="T25" fmla="*/ 5000312 h 5124450"/>
              <a:gd name="T26" fmla="*/ 2065752 w 2339975"/>
              <a:gd name="T27" fmla="*/ 4973005 h 5124450"/>
              <a:gd name="T28" fmla="*/ 2098195 w 2339975"/>
              <a:gd name="T29" fmla="*/ 4943364 h 5124450"/>
              <a:gd name="T30" fmla="*/ 2128996 w 2339975"/>
              <a:gd name="T31" fmla="*/ 4911494 h 5124450"/>
              <a:gd name="T32" fmla="*/ 2158067 w 2339975"/>
              <a:gd name="T33" fmla="*/ 4877496 h 5124450"/>
              <a:gd name="T34" fmla="*/ 2185318 w 2339975"/>
              <a:gd name="T35" fmla="*/ 4841474 h 5124450"/>
              <a:gd name="T36" fmla="*/ 2210663 w 2339975"/>
              <a:gd name="T37" fmla="*/ 4803532 h 5124450"/>
              <a:gd name="T38" fmla="*/ 2234012 w 2339975"/>
              <a:gd name="T39" fmla="*/ 4763772 h 5124450"/>
              <a:gd name="T40" fmla="*/ 2255279 w 2339975"/>
              <a:gd name="T41" fmla="*/ 4722298 h 5124450"/>
              <a:gd name="T42" fmla="*/ 2274373 w 2339975"/>
              <a:gd name="T43" fmla="*/ 4679213 h 5124450"/>
              <a:gd name="T44" fmla="*/ 2291208 w 2339975"/>
              <a:gd name="T45" fmla="*/ 4634619 h 5124450"/>
              <a:gd name="T46" fmla="*/ 2305695 w 2339975"/>
              <a:gd name="T47" fmla="*/ 4588621 h 5124450"/>
              <a:gd name="T48" fmla="*/ 2317745 w 2339975"/>
              <a:gd name="T49" fmla="*/ 4541320 h 5124450"/>
              <a:gd name="T50" fmla="*/ 2327272 w 2339975"/>
              <a:gd name="T51" fmla="*/ 4492821 h 5124450"/>
              <a:gd name="T52" fmla="*/ 2334185 w 2339975"/>
              <a:gd name="T53" fmla="*/ 4443227 h 5124450"/>
              <a:gd name="T54" fmla="*/ 2338398 w 2339975"/>
              <a:gd name="T55" fmla="*/ 4392640 h 5124450"/>
              <a:gd name="T56" fmla="*/ 2339822 w 2339975"/>
              <a:gd name="T57" fmla="*/ 4341164 h 5124450"/>
              <a:gd name="T58" fmla="*/ 2339822 w 2339975"/>
              <a:gd name="T59" fmla="*/ 0 h 512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39975" h="5124450">
                <a:moveTo>
                  <a:pt x="2339822" y="0"/>
                </a:moveTo>
                <a:lnTo>
                  <a:pt x="0" y="0"/>
                </a:lnTo>
                <a:lnTo>
                  <a:pt x="0" y="5124056"/>
                </a:lnTo>
                <a:lnTo>
                  <a:pt x="1670392" y="5124056"/>
                </a:lnTo>
                <a:lnTo>
                  <a:pt x="1714408" y="5122391"/>
                </a:lnTo>
                <a:lnTo>
                  <a:pt x="1757664" y="5117464"/>
                </a:lnTo>
                <a:lnTo>
                  <a:pt x="1800071" y="5109378"/>
                </a:lnTo>
                <a:lnTo>
                  <a:pt x="1841541" y="5098237"/>
                </a:lnTo>
                <a:lnTo>
                  <a:pt x="1881986" y="5084144"/>
                </a:lnTo>
                <a:lnTo>
                  <a:pt x="1921319" y="5067202"/>
                </a:lnTo>
                <a:lnTo>
                  <a:pt x="1959449" y="5047513"/>
                </a:lnTo>
                <a:lnTo>
                  <a:pt x="1996291" y="5025182"/>
                </a:lnTo>
                <a:lnTo>
                  <a:pt x="2031754" y="5000312"/>
                </a:lnTo>
                <a:lnTo>
                  <a:pt x="2065752" y="4973005"/>
                </a:lnTo>
                <a:lnTo>
                  <a:pt x="2098195" y="4943364"/>
                </a:lnTo>
                <a:lnTo>
                  <a:pt x="2128996" y="4911494"/>
                </a:lnTo>
                <a:lnTo>
                  <a:pt x="2158067" y="4877496"/>
                </a:lnTo>
                <a:lnTo>
                  <a:pt x="2185318" y="4841474"/>
                </a:lnTo>
                <a:lnTo>
                  <a:pt x="2210663" y="4803532"/>
                </a:lnTo>
                <a:lnTo>
                  <a:pt x="2234012" y="4763772"/>
                </a:lnTo>
                <a:lnTo>
                  <a:pt x="2255279" y="4722298"/>
                </a:lnTo>
                <a:lnTo>
                  <a:pt x="2274373" y="4679213"/>
                </a:lnTo>
                <a:lnTo>
                  <a:pt x="2291208" y="4634619"/>
                </a:lnTo>
                <a:lnTo>
                  <a:pt x="2305695" y="4588621"/>
                </a:lnTo>
                <a:lnTo>
                  <a:pt x="2317745" y="4541320"/>
                </a:lnTo>
                <a:lnTo>
                  <a:pt x="2327272" y="4492821"/>
                </a:lnTo>
                <a:lnTo>
                  <a:pt x="2334185" y="4443227"/>
                </a:lnTo>
                <a:lnTo>
                  <a:pt x="2338398" y="4392640"/>
                </a:lnTo>
                <a:lnTo>
                  <a:pt x="2339822" y="4341164"/>
                </a:lnTo>
                <a:lnTo>
                  <a:pt x="2339822" y="0"/>
                </a:lnTo>
                <a:close/>
              </a:path>
            </a:pathLst>
          </a:custGeom>
          <a:solidFill>
            <a:srgbClr val="19493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291" name="object 6">
            <a:extLst>
              <a:ext uri="{FF2B5EF4-FFF2-40B4-BE49-F238E27FC236}">
                <a16:creationId xmlns:a16="http://schemas.microsoft.com/office/drawing/2014/main" id="{A8A1AAC5-68FC-D9BF-87E5-9B2611CF9990}"/>
              </a:ext>
            </a:extLst>
          </p:cNvPr>
          <p:cNvSpPr>
            <a:spLocks/>
          </p:cNvSpPr>
          <p:nvPr/>
        </p:nvSpPr>
        <p:spPr bwMode="auto">
          <a:xfrm>
            <a:off x="2397125" y="5635625"/>
            <a:ext cx="2341563" cy="2136775"/>
          </a:xfrm>
          <a:custGeom>
            <a:avLst/>
            <a:gdLst>
              <a:gd name="T0" fmla="*/ 2341118 w 2341245"/>
              <a:gd name="T1" fmla="*/ 2136317 h 2136775"/>
              <a:gd name="T2" fmla="*/ 0 w 2341245"/>
              <a:gd name="T3" fmla="*/ 2136317 h 2136775"/>
              <a:gd name="T4" fmla="*/ 0 w 2341245"/>
              <a:gd name="T5" fmla="*/ 0 h 2136775"/>
              <a:gd name="T6" fmla="*/ 2341118 w 2341245"/>
              <a:gd name="T7" fmla="*/ 0 h 2136775"/>
              <a:gd name="T8" fmla="*/ 2341118 w 2341245"/>
              <a:gd name="T9" fmla="*/ 2136317 h 2136775"/>
            </a:gdLst>
            <a:ahLst/>
            <a:cxnLst>
              <a:cxn ang="0">
                <a:pos x="T0" y="T1"/>
              </a:cxn>
              <a:cxn ang="0">
                <a:pos x="T2" y="T3"/>
              </a:cxn>
              <a:cxn ang="0">
                <a:pos x="T4" y="T5"/>
              </a:cxn>
              <a:cxn ang="0">
                <a:pos x="T6" y="T7"/>
              </a:cxn>
              <a:cxn ang="0">
                <a:pos x="T8" y="T9"/>
              </a:cxn>
            </a:cxnLst>
            <a:rect l="0" t="0" r="r" b="b"/>
            <a:pathLst>
              <a:path w="2341245" h="2136775">
                <a:moveTo>
                  <a:pt x="2341118" y="2136317"/>
                </a:moveTo>
                <a:lnTo>
                  <a:pt x="0" y="2136317"/>
                </a:lnTo>
                <a:lnTo>
                  <a:pt x="0" y="0"/>
                </a:lnTo>
                <a:lnTo>
                  <a:pt x="2341118" y="0"/>
                </a:lnTo>
                <a:lnTo>
                  <a:pt x="2341118" y="2136317"/>
                </a:lnTo>
                <a:close/>
              </a:path>
            </a:pathLst>
          </a:custGeom>
          <a:solidFill>
            <a:srgbClr val="19493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5" name="object 15">
            <a:extLst>
              <a:ext uri="{FF2B5EF4-FFF2-40B4-BE49-F238E27FC236}">
                <a16:creationId xmlns:a16="http://schemas.microsoft.com/office/drawing/2014/main" id="{BDF4ECF1-6C07-1280-027C-A3FCA568D20E}"/>
              </a:ext>
            </a:extLst>
          </p:cNvPr>
          <p:cNvSpPr txBox="1">
            <a:spLocks noGrp="1"/>
          </p:cNvSpPr>
          <p:nvPr>
            <p:ph type="title"/>
          </p:nvPr>
        </p:nvSpPr>
        <p:spPr>
          <a:xfrm>
            <a:off x="9450388" y="212725"/>
            <a:ext cx="1160462" cy="315913"/>
          </a:xfrm>
        </p:spPr>
        <p:txBody>
          <a:bodyPr tIns="15875" rtlCol="0"/>
          <a:lstStyle/>
          <a:p>
            <a:pPr marL="12699" eaLnBrk="1" fontAlgn="auto" hangingPunct="1">
              <a:spcBef>
                <a:spcPts val="125"/>
              </a:spcBef>
              <a:spcAft>
                <a:spcPts val="0"/>
              </a:spcAft>
              <a:defRPr/>
            </a:pPr>
            <a:r>
              <a:rPr sz="1950" b="1" spc="15" dirty="0">
                <a:solidFill>
                  <a:srgbClr val="FFFFFF"/>
                </a:solidFill>
                <a:latin typeface="Libre Franklin ExtraLight"/>
                <a:cs typeface="Libre Franklin ExtraLight"/>
              </a:rPr>
              <a:t>Con</a:t>
            </a:r>
            <a:r>
              <a:rPr sz="1950" b="1" spc="-5" dirty="0">
                <a:solidFill>
                  <a:srgbClr val="FFFFFF"/>
                </a:solidFill>
                <a:latin typeface="Libre Franklin ExtraLight"/>
                <a:cs typeface="Libre Franklin ExtraLight"/>
              </a:rPr>
              <a:t>c</a:t>
            </a:r>
            <a:r>
              <a:rPr sz="1950" b="1" spc="15" dirty="0">
                <a:solidFill>
                  <a:srgbClr val="FFFFFF"/>
                </a:solidFill>
                <a:latin typeface="Libre Franklin ExtraLight"/>
                <a:cs typeface="Libre Franklin ExtraLight"/>
              </a:rPr>
              <a:t>e</a:t>
            </a:r>
            <a:r>
              <a:rPr sz="1950" b="1" spc="-15" dirty="0">
                <a:solidFill>
                  <a:srgbClr val="FFFFFF"/>
                </a:solidFill>
                <a:latin typeface="Libre Franklin ExtraLight"/>
                <a:cs typeface="Libre Franklin ExtraLight"/>
              </a:rPr>
              <a:t>pt</a:t>
            </a:r>
            <a:r>
              <a:rPr sz="1950" b="1" spc="15" dirty="0">
                <a:solidFill>
                  <a:srgbClr val="FFFFFF"/>
                </a:solidFill>
                <a:latin typeface="Libre Franklin ExtraLight"/>
                <a:cs typeface="Libre Franklin ExtraLight"/>
              </a:rPr>
              <a:t>o</a:t>
            </a:r>
            <a:endParaRPr sz="1950" b="1" dirty="0">
              <a:latin typeface="Libre Franklin ExtraLight"/>
              <a:cs typeface="Libre Franklin ExtraLight"/>
            </a:endParaRPr>
          </a:p>
        </p:txBody>
      </p:sp>
      <p:sp>
        <p:nvSpPr>
          <p:cNvPr id="12294" name="object 2">
            <a:extLst>
              <a:ext uri="{FF2B5EF4-FFF2-40B4-BE49-F238E27FC236}">
                <a16:creationId xmlns:a16="http://schemas.microsoft.com/office/drawing/2014/main" id="{D5BB76CC-6726-2C6D-CD89-E85E98F55993}"/>
              </a:ext>
            </a:extLst>
          </p:cNvPr>
          <p:cNvSpPr>
            <a:spLocks/>
          </p:cNvSpPr>
          <p:nvPr/>
        </p:nvSpPr>
        <p:spPr bwMode="auto">
          <a:xfrm>
            <a:off x="2397125" y="2743200"/>
            <a:ext cx="2339975" cy="2897188"/>
          </a:xfrm>
          <a:custGeom>
            <a:avLst/>
            <a:gdLst>
              <a:gd name="T0" fmla="*/ 2339822 w 2339975"/>
              <a:gd name="T1" fmla="*/ 0 h 2896870"/>
              <a:gd name="T2" fmla="*/ 669417 w 2339975"/>
              <a:gd name="T3" fmla="*/ 0 h 2896870"/>
              <a:gd name="T4" fmla="*/ 623583 w 2339975"/>
              <a:gd name="T5" fmla="*/ 1728 h 2896870"/>
              <a:gd name="T6" fmla="*/ 578578 w 2339975"/>
              <a:gd name="T7" fmla="*/ 6840 h 2896870"/>
              <a:gd name="T8" fmla="*/ 534502 w 2339975"/>
              <a:gd name="T9" fmla="*/ 15224 h 2896870"/>
              <a:gd name="T10" fmla="*/ 491454 w 2339975"/>
              <a:gd name="T11" fmla="*/ 26768 h 2896870"/>
              <a:gd name="T12" fmla="*/ 449535 w 2339975"/>
              <a:gd name="T13" fmla="*/ 41361 h 2896870"/>
              <a:gd name="T14" fmla="*/ 408843 w 2339975"/>
              <a:gd name="T15" fmla="*/ 58890 h 2896870"/>
              <a:gd name="T16" fmla="*/ 369480 w 2339975"/>
              <a:gd name="T17" fmla="*/ 79244 h 2896870"/>
              <a:gd name="T18" fmla="*/ 331543 w 2339975"/>
              <a:gd name="T19" fmla="*/ 102313 h 2896870"/>
              <a:gd name="T20" fmla="*/ 295133 w 2339975"/>
              <a:gd name="T21" fmla="*/ 127983 h 2896870"/>
              <a:gd name="T22" fmla="*/ 260350 w 2339975"/>
              <a:gd name="T23" fmla="*/ 156144 h 2896870"/>
              <a:gd name="T24" fmla="*/ 227293 w 2339975"/>
              <a:gd name="T25" fmla="*/ 186683 h 2896870"/>
              <a:gd name="T26" fmla="*/ 196062 w 2339975"/>
              <a:gd name="T27" fmla="*/ 219490 h 2896870"/>
              <a:gd name="T28" fmla="*/ 166757 w 2339975"/>
              <a:gd name="T29" fmla="*/ 254453 h 2896870"/>
              <a:gd name="T30" fmla="*/ 139477 w 2339975"/>
              <a:gd name="T31" fmla="*/ 291460 h 2896870"/>
              <a:gd name="T32" fmla="*/ 114322 w 2339975"/>
              <a:gd name="T33" fmla="*/ 330399 h 2896870"/>
              <a:gd name="T34" fmla="*/ 91392 w 2339975"/>
              <a:gd name="T35" fmla="*/ 371159 h 2896870"/>
              <a:gd name="T36" fmla="*/ 70786 w 2339975"/>
              <a:gd name="T37" fmla="*/ 413629 h 2896870"/>
              <a:gd name="T38" fmla="*/ 52604 w 2339975"/>
              <a:gd name="T39" fmla="*/ 457696 h 2896870"/>
              <a:gd name="T40" fmla="*/ 36946 w 2339975"/>
              <a:gd name="T41" fmla="*/ 503249 h 2896870"/>
              <a:gd name="T42" fmla="*/ 23911 w 2339975"/>
              <a:gd name="T43" fmla="*/ 550177 h 2896870"/>
              <a:gd name="T44" fmla="*/ 13599 w 2339975"/>
              <a:gd name="T45" fmla="*/ 598368 h 2896870"/>
              <a:gd name="T46" fmla="*/ 6110 w 2339975"/>
              <a:gd name="T47" fmla="*/ 647710 h 2896870"/>
              <a:gd name="T48" fmla="*/ 1544 w 2339975"/>
              <a:gd name="T49" fmla="*/ 698091 h 2896870"/>
              <a:gd name="T50" fmla="*/ 0 w 2339975"/>
              <a:gd name="T51" fmla="*/ 749401 h 2896870"/>
              <a:gd name="T52" fmla="*/ 0 w 2339975"/>
              <a:gd name="T53" fmla="*/ 2896565 h 2896870"/>
              <a:gd name="T54" fmla="*/ 2339822 w 2339975"/>
              <a:gd name="T55" fmla="*/ 2896565 h 2896870"/>
              <a:gd name="T56" fmla="*/ 2339822 w 2339975"/>
              <a:gd name="T57" fmla="*/ 0 h 2896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39975" h="2896870">
                <a:moveTo>
                  <a:pt x="2339822" y="0"/>
                </a:moveTo>
                <a:lnTo>
                  <a:pt x="669417" y="0"/>
                </a:lnTo>
                <a:lnTo>
                  <a:pt x="623583" y="1728"/>
                </a:lnTo>
                <a:lnTo>
                  <a:pt x="578578" y="6840"/>
                </a:lnTo>
                <a:lnTo>
                  <a:pt x="534502" y="15224"/>
                </a:lnTo>
                <a:lnTo>
                  <a:pt x="491454" y="26768"/>
                </a:lnTo>
                <a:lnTo>
                  <a:pt x="449535" y="41361"/>
                </a:lnTo>
                <a:lnTo>
                  <a:pt x="408843" y="58890"/>
                </a:lnTo>
                <a:lnTo>
                  <a:pt x="369480" y="79244"/>
                </a:lnTo>
                <a:lnTo>
                  <a:pt x="331543" y="102313"/>
                </a:lnTo>
                <a:lnTo>
                  <a:pt x="295133" y="127983"/>
                </a:lnTo>
                <a:lnTo>
                  <a:pt x="260350" y="156144"/>
                </a:lnTo>
                <a:lnTo>
                  <a:pt x="227293" y="186683"/>
                </a:lnTo>
                <a:lnTo>
                  <a:pt x="196062" y="219490"/>
                </a:lnTo>
                <a:lnTo>
                  <a:pt x="166757" y="254453"/>
                </a:lnTo>
                <a:lnTo>
                  <a:pt x="139477" y="291460"/>
                </a:lnTo>
                <a:lnTo>
                  <a:pt x="114322" y="330399"/>
                </a:lnTo>
                <a:lnTo>
                  <a:pt x="91392" y="371159"/>
                </a:lnTo>
                <a:lnTo>
                  <a:pt x="70786" y="413629"/>
                </a:lnTo>
                <a:lnTo>
                  <a:pt x="52604" y="457696"/>
                </a:lnTo>
                <a:lnTo>
                  <a:pt x="36946" y="503249"/>
                </a:lnTo>
                <a:lnTo>
                  <a:pt x="23911" y="550177"/>
                </a:lnTo>
                <a:lnTo>
                  <a:pt x="13599" y="598368"/>
                </a:lnTo>
                <a:lnTo>
                  <a:pt x="6110" y="647710"/>
                </a:lnTo>
                <a:lnTo>
                  <a:pt x="1544" y="698091"/>
                </a:lnTo>
                <a:lnTo>
                  <a:pt x="0" y="749401"/>
                </a:lnTo>
                <a:lnTo>
                  <a:pt x="0" y="2896565"/>
                </a:lnTo>
                <a:lnTo>
                  <a:pt x="2339822" y="2896565"/>
                </a:lnTo>
                <a:lnTo>
                  <a:pt x="2339822"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295" name="object 3">
            <a:extLst>
              <a:ext uri="{FF2B5EF4-FFF2-40B4-BE49-F238E27FC236}">
                <a16:creationId xmlns:a16="http://schemas.microsoft.com/office/drawing/2014/main" id="{1F85958D-2DF9-246F-8CCB-5E1FCE912C9C}"/>
              </a:ext>
            </a:extLst>
          </p:cNvPr>
          <p:cNvSpPr>
            <a:spLocks/>
          </p:cNvSpPr>
          <p:nvPr/>
        </p:nvSpPr>
        <p:spPr bwMode="auto">
          <a:xfrm>
            <a:off x="4779963" y="2743200"/>
            <a:ext cx="2132012" cy="2386013"/>
          </a:xfrm>
          <a:custGeom>
            <a:avLst/>
            <a:gdLst>
              <a:gd name="T0" fmla="*/ 0 w 2131695"/>
              <a:gd name="T1" fmla="*/ 2386228 h 2386329"/>
              <a:gd name="T2" fmla="*/ 2131618 w 2131695"/>
              <a:gd name="T3" fmla="*/ 2386228 h 2386329"/>
              <a:gd name="T4" fmla="*/ 2131618 w 2131695"/>
              <a:gd name="T5" fmla="*/ 0 h 2386329"/>
              <a:gd name="T6" fmla="*/ 0 w 2131695"/>
              <a:gd name="T7" fmla="*/ 0 h 2386329"/>
              <a:gd name="T8" fmla="*/ 0 w 2131695"/>
              <a:gd name="T9" fmla="*/ 2386228 h 2386329"/>
            </a:gdLst>
            <a:ahLst/>
            <a:cxnLst>
              <a:cxn ang="0">
                <a:pos x="T0" y="T1"/>
              </a:cxn>
              <a:cxn ang="0">
                <a:pos x="T2" y="T3"/>
              </a:cxn>
              <a:cxn ang="0">
                <a:pos x="T4" y="T5"/>
              </a:cxn>
              <a:cxn ang="0">
                <a:pos x="T6" y="T7"/>
              </a:cxn>
              <a:cxn ang="0">
                <a:pos x="T8" y="T9"/>
              </a:cxn>
            </a:cxnLst>
            <a:rect l="0" t="0" r="r" b="b"/>
            <a:pathLst>
              <a:path w="2131695" h="2386329">
                <a:moveTo>
                  <a:pt x="0" y="2386228"/>
                </a:moveTo>
                <a:lnTo>
                  <a:pt x="2131618" y="2386228"/>
                </a:lnTo>
                <a:lnTo>
                  <a:pt x="2131618" y="0"/>
                </a:lnTo>
                <a:lnTo>
                  <a:pt x="0" y="0"/>
                </a:lnTo>
                <a:lnTo>
                  <a:pt x="0" y="2386228"/>
                </a:lnTo>
                <a:close/>
              </a:path>
            </a:pathLst>
          </a:custGeom>
          <a:solidFill>
            <a:srgbClr val="19493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296" name="object 4">
            <a:extLst>
              <a:ext uri="{FF2B5EF4-FFF2-40B4-BE49-F238E27FC236}">
                <a16:creationId xmlns:a16="http://schemas.microsoft.com/office/drawing/2014/main" id="{9FFFE497-9333-1474-7167-02B90EA6ACAA}"/>
              </a:ext>
            </a:extLst>
          </p:cNvPr>
          <p:cNvSpPr>
            <a:spLocks/>
          </p:cNvSpPr>
          <p:nvPr/>
        </p:nvSpPr>
        <p:spPr bwMode="auto">
          <a:xfrm>
            <a:off x="6911975" y="2743200"/>
            <a:ext cx="2176463" cy="2386013"/>
          </a:xfrm>
          <a:custGeom>
            <a:avLst/>
            <a:gdLst>
              <a:gd name="T0" fmla="*/ 2174938 w 2175509"/>
              <a:gd name="T1" fmla="*/ 2386228 h 2386329"/>
              <a:gd name="T2" fmla="*/ 0 w 2175509"/>
              <a:gd name="T3" fmla="*/ 2386228 h 2386329"/>
              <a:gd name="T4" fmla="*/ 0 w 2175509"/>
              <a:gd name="T5" fmla="*/ 0 h 2386329"/>
              <a:gd name="T6" fmla="*/ 2174938 w 2175509"/>
              <a:gd name="T7" fmla="*/ 0 h 2386329"/>
              <a:gd name="T8" fmla="*/ 2174938 w 2175509"/>
              <a:gd name="T9" fmla="*/ 2386228 h 2386329"/>
            </a:gdLst>
            <a:ahLst/>
            <a:cxnLst>
              <a:cxn ang="0">
                <a:pos x="T0" y="T1"/>
              </a:cxn>
              <a:cxn ang="0">
                <a:pos x="T2" y="T3"/>
              </a:cxn>
              <a:cxn ang="0">
                <a:pos x="T4" y="T5"/>
              </a:cxn>
              <a:cxn ang="0">
                <a:pos x="T6" y="T7"/>
              </a:cxn>
              <a:cxn ang="0">
                <a:pos x="T8" y="T9"/>
              </a:cxn>
            </a:cxnLst>
            <a:rect l="0" t="0" r="r" b="b"/>
            <a:pathLst>
              <a:path w="2175509" h="2386329">
                <a:moveTo>
                  <a:pt x="2174938" y="2386228"/>
                </a:moveTo>
                <a:lnTo>
                  <a:pt x="0" y="2386228"/>
                </a:lnTo>
                <a:lnTo>
                  <a:pt x="0" y="0"/>
                </a:lnTo>
                <a:lnTo>
                  <a:pt x="2174938" y="0"/>
                </a:lnTo>
                <a:lnTo>
                  <a:pt x="2174938" y="2386228"/>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60" name="object 7">
            <a:extLst>
              <a:ext uri="{FF2B5EF4-FFF2-40B4-BE49-F238E27FC236}">
                <a16:creationId xmlns:a16="http://schemas.microsoft.com/office/drawing/2014/main" id="{6E08E6BA-3C9E-C610-DB3D-626762834666}"/>
              </a:ext>
            </a:extLst>
          </p:cNvPr>
          <p:cNvSpPr txBox="1"/>
          <p:nvPr/>
        </p:nvSpPr>
        <p:spPr>
          <a:xfrm>
            <a:off x="2376488" y="517525"/>
            <a:ext cx="5894387" cy="1792288"/>
          </a:xfrm>
          <a:prstGeom prst="rect">
            <a:avLst/>
          </a:prstGeom>
        </p:spPr>
        <p:txBody>
          <a:bodyPr lIns="0" tIns="1651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25"/>
              </a:spcBef>
            </a:pPr>
            <a:r>
              <a:rPr lang="es-MX" altLang="es-MX" sz="3700" dirty="0">
                <a:solidFill>
                  <a:srgbClr val="2E6659"/>
                </a:solidFill>
                <a:cs typeface="Calibri" panose="020F0502020204030204" pitchFamily="34" charset="0"/>
              </a:rPr>
              <a:t>Coloca tu título aquí</a:t>
            </a:r>
            <a:endParaRPr lang="es-MX" altLang="es-MX" sz="3700" dirty="0">
              <a:cs typeface="Calibri" panose="020F0502020204030204" pitchFamily="34" charset="0"/>
            </a:endParaRPr>
          </a:p>
          <a:p>
            <a:pPr algn="just" eaLnBrk="1" hangingPunct="1">
              <a:lnSpc>
                <a:spcPct val="121000"/>
              </a:lnSpc>
              <a:spcBef>
                <a:spcPts val="1050"/>
              </a:spcBef>
            </a:pP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Lorem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ipsum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dolor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sit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amet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consectetuer</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adipiscing</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elit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sed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diam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nonummy</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nibh</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euismod</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tincidunt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ut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laoreet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dolore</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magna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aliquam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erat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volutpat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Ut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wisi</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enim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ad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minim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veniamLorem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ipsum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dolor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sit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amet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consectetuer</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adipiscing</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elit</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sed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diam</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nonummy</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nibh</a:t>
            </a:r>
            <a:r>
              <a:rPr lang="es-MX" altLang="es-MX" sz="1400" dirty="0">
                <a:solidFill>
                  <a:srgbClr val="231F20"/>
                </a:solidFill>
                <a:latin typeface="Libre Franklin ExtraLight" pitchFamily="2" charset="0"/>
                <a:ea typeface="Libre Franklin ExtraLight" pitchFamily="2" charset="0"/>
                <a:cs typeface="Libre Franklin ExtraLight" pitchFamily="2" charset="0"/>
              </a:rPr>
              <a:t> </a:t>
            </a:r>
            <a:r>
              <a:rPr lang="es-MX" altLang="es-MX" sz="1400" dirty="0" err="1">
                <a:solidFill>
                  <a:srgbClr val="231F20"/>
                </a:solidFill>
                <a:latin typeface="Libre Franklin ExtraLight" pitchFamily="2" charset="0"/>
                <a:ea typeface="Libre Franklin ExtraLight" pitchFamily="2" charset="0"/>
                <a:cs typeface="Libre Franklin ExtraLight" pitchFamily="2" charset="0"/>
              </a:rPr>
              <a:t>euismod</a:t>
            </a:r>
            <a:endParaRPr lang="es-MX" altLang="es-MX" sz="1400" dirty="0">
              <a:latin typeface="Libre Franklin ExtraLight" pitchFamily="2" charset="0"/>
              <a:ea typeface="Libre Franklin ExtraLight" pitchFamily="2" charset="0"/>
              <a:cs typeface="Libre Franklin ExtraLight" pitchFamily="2" charset="0"/>
            </a:endParaRPr>
          </a:p>
        </p:txBody>
      </p:sp>
      <p:sp>
        <p:nvSpPr>
          <p:cNvPr id="61" name="object 9">
            <a:extLst>
              <a:ext uri="{FF2B5EF4-FFF2-40B4-BE49-F238E27FC236}">
                <a16:creationId xmlns:a16="http://schemas.microsoft.com/office/drawing/2014/main" id="{A8863979-7362-6A5F-D121-BE073E5C8D49}"/>
              </a:ext>
            </a:extLst>
          </p:cNvPr>
          <p:cNvSpPr txBox="1"/>
          <p:nvPr/>
        </p:nvSpPr>
        <p:spPr>
          <a:xfrm>
            <a:off x="2866459" y="4137305"/>
            <a:ext cx="1512887" cy="1047750"/>
          </a:xfrm>
          <a:prstGeom prst="rect">
            <a:avLst/>
          </a:prstGeom>
        </p:spPr>
        <p:txBody>
          <a:bodyPr lIns="0" tIns="1587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5"/>
              </a:spcBef>
            </a:pPr>
            <a:r>
              <a:rPr lang="es-MX" altLang="es-MX" sz="1900" dirty="0">
                <a:solidFill>
                  <a:srgbClr val="FFFFFF"/>
                </a:solidFill>
                <a:latin typeface="Libre Franklin ExtraLight" pitchFamily="2" charset="0"/>
                <a:ea typeface="Libre Franklin ExtraLight" pitchFamily="2" charset="0"/>
                <a:cs typeface="Libre Franklin ExtraLight" pitchFamily="2" charset="0"/>
              </a:rPr>
              <a:t>Concepto</a:t>
            </a:r>
            <a:endParaRPr lang="es-MX" altLang="es-MX" sz="1900" dirty="0">
              <a:latin typeface="Libre Franklin ExtraLight" pitchFamily="2" charset="0"/>
              <a:ea typeface="Libre Franklin ExtraLight" pitchFamily="2" charset="0"/>
              <a:cs typeface="Libre Franklin ExtraLight" pitchFamily="2" charset="0"/>
            </a:endParaRPr>
          </a:p>
          <a:p>
            <a:pPr eaLnBrk="1" hangingPunct="1">
              <a:lnSpc>
                <a:spcPts val="1500"/>
              </a:lnSpc>
              <a:spcBef>
                <a:spcPts val="1150"/>
              </a:spcBef>
            </a:pP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consec</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tetuer</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adipiscing</a:t>
            </a:r>
            <a:endParaRPr lang="es-MX" altLang="es-MX" sz="1300" dirty="0">
              <a:latin typeface="Libre Franklin ExtraLight" pitchFamily="2" charset="0"/>
              <a:ea typeface="Libre Franklin ExtraLight" pitchFamily="2" charset="0"/>
              <a:cs typeface="Libre Franklin ExtraLight" pitchFamily="2" charset="0"/>
            </a:endParaRPr>
          </a:p>
        </p:txBody>
      </p:sp>
      <p:sp>
        <p:nvSpPr>
          <p:cNvPr id="62" name="object 10">
            <a:extLst>
              <a:ext uri="{FF2B5EF4-FFF2-40B4-BE49-F238E27FC236}">
                <a16:creationId xmlns:a16="http://schemas.microsoft.com/office/drawing/2014/main" id="{07343C04-6CE8-6E31-123B-318709C600DA}"/>
              </a:ext>
            </a:extLst>
          </p:cNvPr>
          <p:cNvSpPr txBox="1"/>
          <p:nvPr/>
        </p:nvSpPr>
        <p:spPr>
          <a:xfrm>
            <a:off x="4779963" y="3911818"/>
            <a:ext cx="2132012" cy="1047750"/>
          </a:xfrm>
          <a:prstGeom prst="rect">
            <a:avLst/>
          </a:prstGeom>
        </p:spPr>
        <p:txBody>
          <a:bodyPr lIns="0" tIns="15875" rIns="0" bIns="0">
            <a:spAutoFit/>
          </a:bodyPr>
          <a:lstStyle>
            <a:lvl1pPr marL="2492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5"/>
              </a:spcBef>
            </a:pPr>
            <a:r>
              <a:rPr lang="es-MX" altLang="es-MX" sz="1900" dirty="0">
                <a:solidFill>
                  <a:srgbClr val="FFFFFF"/>
                </a:solidFill>
                <a:latin typeface="Libre Franklin ExtraLight" pitchFamily="2" charset="0"/>
                <a:ea typeface="Libre Franklin ExtraLight" pitchFamily="2" charset="0"/>
                <a:cs typeface="Libre Franklin ExtraLight" pitchFamily="2" charset="0"/>
              </a:rPr>
              <a:t>Concepto</a:t>
            </a:r>
            <a:endParaRPr lang="es-MX" altLang="es-MX" sz="1900" dirty="0">
              <a:latin typeface="Libre Franklin ExtraLight" pitchFamily="2" charset="0"/>
              <a:ea typeface="Libre Franklin ExtraLight" pitchFamily="2" charset="0"/>
              <a:cs typeface="Libre Franklin ExtraLight" pitchFamily="2" charset="0"/>
            </a:endParaRPr>
          </a:p>
          <a:p>
            <a:pPr eaLnBrk="1" hangingPunct="1">
              <a:lnSpc>
                <a:spcPts val="1500"/>
              </a:lnSpc>
              <a:spcBef>
                <a:spcPts val="1150"/>
              </a:spcBef>
            </a:pP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consec</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tetuer</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adipiscing</a:t>
            </a:r>
            <a:endParaRPr lang="es-MX" altLang="es-MX" sz="1300" dirty="0">
              <a:latin typeface="Libre Franklin ExtraLight" pitchFamily="2" charset="0"/>
              <a:ea typeface="Libre Franklin ExtraLight" pitchFamily="2" charset="0"/>
              <a:cs typeface="Libre Franklin ExtraLight" pitchFamily="2" charset="0"/>
            </a:endParaRPr>
          </a:p>
        </p:txBody>
      </p:sp>
      <p:sp>
        <p:nvSpPr>
          <p:cNvPr id="63" name="object 11">
            <a:extLst>
              <a:ext uri="{FF2B5EF4-FFF2-40B4-BE49-F238E27FC236}">
                <a16:creationId xmlns:a16="http://schemas.microsoft.com/office/drawing/2014/main" id="{40066B95-9C4D-3FA6-7225-C781544F5439}"/>
              </a:ext>
            </a:extLst>
          </p:cNvPr>
          <p:cNvSpPr txBox="1"/>
          <p:nvPr/>
        </p:nvSpPr>
        <p:spPr>
          <a:xfrm>
            <a:off x="2821712" y="6510618"/>
            <a:ext cx="1512888" cy="1047750"/>
          </a:xfrm>
          <a:prstGeom prst="rect">
            <a:avLst/>
          </a:prstGeom>
        </p:spPr>
        <p:txBody>
          <a:bodyPr lIns="0" tIns="1587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5"/>
              </a:spcBef>
            </a:pPr>
            <a:r>
              <a:rPr lang="es-MX" altLang="es-MX" sz="1900" dirty="0">
                <a:solidFill>
                  <a:srgbClr val="FFFFFF"/>
                </a:solidFill>
                <a:latin typeface="Libre Franklin ExtraLight" pitchFamily="2" charset="0"/>
                <a:ea typeface="Libre Franklin ExtraLight" pitchFamily="2" charset="0"/>
                <a:cs typeface="Libre Franklin ExtraLight" pitchFamily="2" charset="0"/>
              </a:rPr>
              <a:t>Concepto</a:t>
            </a:r>
            <a:endParaRPr lang="es-MX" altLang="es-MX" sz="1900" dirty="0">
              <a:latin typeface="Libre Franklin ExtraLight" pitchFamily="2" charset="0"/>
              <a:ea typeface="Libre Franklin ExtraLight" pitchFamily="2" charset="0"/>
              <a:cs typeface="Libre Franklin ExtraLight" pitchFamily="2" charset="0"/>
            </a:endParaRPr>
          </a:p>
          <a:p>
            <a:pPr eaLnBrk="1" hangingPunct="1">
              <a:lnSpc>
                <a:spcPts val="1500"/>
              </a:lnSpc>
              <a:spcBef>
                <a:spcPts val="1150"/>
              </a:spcBef>
            </a:pP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consec</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tetuer</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adipiscing</a:t>
            </a:r>
            <a:endParaRPr lang="es-MX" altLang="es-MX" sz="1300" dirty="0">
              <a:latin typeface="Libre Franklin ExtraLight" pitchFamily="2" charset="0"/>
              <a:ea typeface="Libre Franklin ExtraLight" pitchFamily="2" charset="0"/>
              <a:cs typeface="Libre Franklin ExtraLight" pitchFamily="2" charset="0"/>
            </a:endParaRPr>
          </a:p>
        </p:txBody>
      </p:sp>
      <p:sp>
        <p:nvSpPr>
          <p:cNvPr id="64" name="object 12">
            <a:extLst>
              <a:ext uri="{FF2B5EF4-FFF2-40B4-BE49-F238E27FC236}">
                <a16:creationId xmlns:a16="http://schemas.microsoft.com/office/drawing/2014/main" id="{B55B0E05-396D-D054-C4DD-92F28F29CB5B}"/>
              </a:ext>
            </a:extLst>
          </p:cNvPr>
          <p:cNvSpPr txBox="1"/>
          <p:nvPr/>
        </p:nvSpPr>
        <p:spPr>
          <a:xfrm>
            <a:off x="6918639" y="3860582"/>
            <a:ext cx="2176463" cy="1047750"/>
          </a:xfrm>
          <a:prstGeom prst="rect">
            <a:avLst/>
          </a:prstGeom>
        </p:spPr>
        <p:txBody>
          <a:bodyPr lIns="0" tIns="15875" rIns="0" bIns="0">
            <a:spAutoFit/>
          </a:bodyPr>
          <a:lstStyle>
            <a:lvl1pPr marL="2921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5"/>
              </a:spcBef>
            </a:pPr>
            <a:r>
              <a:rPr lang="es-MX" altLang="es-MX" sz="1900" dirty="0">
                <a:solidFill>
                  <a:srgbClr val="FFFFFF"/>
                </a:solidFill>
                <a:latin typeface="Libre Franklin ExtraLight" pitchFamily="2" charset="0"/>
                <a:ea typeface="Libre Franklin ExtraLight" pitchFamily="2" charset="0"/>
                <a:cs typeface="Libre Franklin ExtraLight" pitchFamily="2" charset="0"/>
              </a:rPr>
              <a:t>Concepto</a:t>
            </a:r>
            <a:endParaRPr lang="es-MX" altLang="es-MX" sz="1900" dirty="0">
              <a:latin typeface="Libre Franklin ExtraLight" pitchFamily="2" charset="0"/>
              <a:ea typeface="Libre Franklin ExtraLight" pitchFamily="2" charset="0"/>
              <a:cs typeface="Libre Franklin ExtraLight" pitchFamily="2" charset="0"/>
            </a:endParaRPr>
          </a:p>
          <a:p>
            <a:pPr eaLnBrk="1" hangingPunct="1">
              <a:lnSpc>
                <a:spcPts val="1500"/>
              </a:lnSpc>
              <a:spcBef>
                <a:spcPts val="1150"/>
              </a:spcBef>
            </a:pP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consec</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tetuer</a:t>
            </a:r>
            <a:r>
              <a:rPr lang="es-MX" altLang="es-MX" sz="13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300" dirty="0" err="1">
                <a:solidFill>
                  <a:srgbClr val="FFFFFF"/>
                </a:solidFill>
                <a:latin typeface="Libre Franklin ExtraLight" pitchFamily="2" charset="0"/>
                <a:ea typeface="Libre Franklin ExtraLight" pitchFamily="2" charset="0"/>
                <a:cs typeface="Libre Franklin ExtraLight" pitchFamily="2" charset="0"/>
              </a:rPr>
              <a:t>adipiscing</a:t>
            </a:r>
            <a:endParaRPr lang="es-MX" altLang="es-MX" sz="1300" dirty="0">
              <a:latin typeface="Libre Franklin ExtraLight" pitchFamily="2" charset="0"/>
              <a:ea typeface="Libre Franklin ExtraLight" pitchFamily="2" charset="0"/>
              <a:cs typeface="Libre Franklin ExtraLight" pitchFamily="2" charset="0"/>
            </a:endParaRPr>
          </a:p>
        </p:txBody>
      </p:sp>
      <p:sp>
        <p:nvSpPr>
          <p:cNvPr id="65" name="object 13">
            <a:extLst>
              <a:ext uri="{FF2B5EF4-FFF2-40B4-BE49-F238E27FC236}">
                <a16:creationId xmlns:a16="http://schemas.microsoft.com/office/drawing/2014/main" id="{05E2543D-5155-2BE0-CD6C-6FA0A85A907B}"/>
              </a:ext>
            </a:extLst>
          </p:cNvPr>
          <p:cNvSpPr txBox="1"/>
          <p:nvPr/>
        </p:nvSpPr>
        <p:spPr>
          <a:xfrm>
            <a:off x="9450388" y="2444750"/>
            <a:ext cx="1658937" cy="2201863"/>
          </a:xfrm>
          <a:prstGeom prst="rect">
            <a:avLst/>
          </a:prstGeom>
        </p:spPr>
        <p:txBody>
          <a:bodyPr lIns="0" tIns="1587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5"/>
              </a:spcBef>
            </a:pPr>
            <a:r>
              <a:rPr lang="es-MX" altLang="es-MX" sz="1900">
                <a:solidFill>
                  <a:srgbClr val="FFFFFF"/>
                </a:solidFill>
                <a:latin typeface="Libre Franklin ExtraLight" pitchFamily="2" charset="0"/>
                <a:ea typeface="Libre Franklin ExtraLight" pitchFamily="2" charset="0"/>
                <a:cs typeface="Libre Franklin ExtraLight" pitchFamily="2" charset="0"/>
              </a:rPr>
              <a:t>Concepto</a:t>
            </a:r>
            <a:endParaRPr lang="es-MX" altLang="es-MX" sz="1900">
              <a:latin typeface="Libre Franklin ExtraLight" pitchFamily="2" charset="0"/>
              <a:ea typeface="Libre Franklin ExtraLight" pitchFamily="2" charset="0"/>
              <a:cs typeface="Libre Franklin ExtraLight" pitchFamily="2" charset="0"/>
            </a:endParaRPr>
          </a:p>
          <a:p>
            <a:pPr eaLnBrk="1" hangingPunct="1">
              <a:lnSpc>
                <a:spcPts val="1500"/>
              </a:lnSpc>
              <a:spcBef>
                <a:spcPts val="1150"/>
              </a:spcBef>
            </a:pPr>
            <a:r>
              <a:rPr lang="es-MX" altLang="es-MX" sz="1300">
                <a:solidFill>
                  <a:srgbClr val="FFFFFF"/>
                </a:solidFill>
                <a:latin typeface="Libre Franklin ExtraLight" pitchFamily="2" charset="0"/>
                <a:ea typeface="Libre Franklin ExtraLight" pitchFamily="2" charset="0"/>
                <a:cs typeface="Libre Franklin ExtraLight" pitchFamily="2" charset="0"/>
              </a:rPr>
              <a:t>Lorem ipsum dolor  sit amet, consec-  tetuer adipiscing  Lorem ipsum dolor  sit amet, consec-  tetuer adipiscing elit,  sed diam nonummy  nibh euismod tincid-  unt ut laoreet dolore</a:t>
            </a:r>
            <a:endParaRPr lang="es-MX" altLang="es-MX" sz="1300">
              <a:latin typeface="Libre Franklin ExtraLight" pitchFamily="2" charset="0"/>
              <a:ea typeface="Libre Franklin ExtraLight" pitchFamily="2" charset="0"/>
              <a:cs typeface="Libre Franklin ExtraLight" pitchFamily="2" charset="0"/>
            </a:endParaRPr>
          </a:p>
        </p:txBody>
      </p:sp>
      <p:sp>
        <p:nvSpPr>
          <p:cNvPr id="66" name="object 14">
            <a:extLst>
              <a:ext uri="{FF2B5EF4-FFF2-40B4-BE49-F238E27FC236}">
                <a16:creationId xmlns:a16="http://schemas.microsoft.com/office/drawing/2014/main" id="{37E1B5DD-E723-7189-EAC6-97B1783DAF64}"/>
              </a:ext>
            </a:extLst>
          </p:cNvPr>
          <p:cNvSpPr txBox="1"/>
          <p:nvPr/>
        </p:nvSpPr>
        <p:spPr>
          <a:xfrm>
            <a:off x="9450388" y="647700"/>
            <a:ext cx="1512887" cy="609600"/>
          </a:xfrm>
          <a:prstGeom prst="rect">
            <a:avLst/>
          </a:prstGeom>
        </p:spPr>
        <p:txBody>
          <a:bodyPr lIns="0" tIns="3302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500"/>
              </a:lnSpc>
              <a:spcBef>
                <a:spcPts val="263"/>
              </a:spcBef>
            </a:pPr>
            <a:r>
              <a:rPr lang="es-MX" altLang="es-MX" sz="1300">
                <a:solidFill>
                  <a:srgbClr val="FFFFFF"/>
                </a:solidFill>
                <a:latin typeface="Libre Franklin ExtraLight" pitchFamily="2" charset="0"/>
                <a:ea typeface="Libre Franklin ExtraLight" pitchFamily="2" charset="0"/>
                <a:cs typeface="Libre Franklin ExtraLight" pitchFamily="2" charset="0"/>
              </a:rPr>
              <a:t>Lorem ipsum dolor  sit amet, consec-  tetuer adipiscing</a:t>
            </a:r>
            <a:endParaRPr lang="es-MX" altLang="es-MX" sz="1300">
              <a:latin typeface="Libre Franklin ExtraLight" pitchFamily="2" charset="0"/>
              <a:ea typeface="Libre Franklin ExtraLight" pitchFamily="2" charset="0"/>
              <a:cs typeface="Libre Franklin ExtraLight" pitchFamily="2" charset="0"/>
            </a:endParaRPr>
          </a:p>
        </p:txBody>
      </p:sp>
      <p:sp>
        <p:nvSpPr>
          <p:cNvPr id="67" name="object 15">
            <a:extLst>
              <a:ext uri="{FF2B5EF4-FFF2-40B4-BE49-F238E27FC236}">
                <a16:creationId xmlns:a16="http://schemas.microsoft.com/office/drawing/2014/main" id="{4161889B-098F-CE08-015C-D77188018C97}"/>
              </a:ext>
            </a:extLst>
          </p:cNvPr>
          <p:cNvSpPr txBox="1">
            <a:spLocks/>
          </p:cNvSpPr>
          <p:nvPr/>
        </p:nvSpPr>
        <p:spPr>
          <a:xfrm>
            <a:off x="9450388" y="212725"/>
            <a:ext cx="1160462" cy="315913"/>
          </a:xfrm>
          <a:prstGeom prst="rect">
            <a:avLst/>
          </a:prstGeom>
        </p:spPr>
        <p:txBody>
          <a:bodyPr lIns="0" tIns="15875" rIns="0" bIns="0">
            <a:spAutoFit/>
          </a:bodyPr>
          <a:lstStyle>
            <a:lvl1pPr>
              <a:defRPr sz="3800" b="0" i="0">
                <a:solidFill>
                  <a:srgbClr val="2E6659"/>
                </a:solidFill>
                <a:latin typeface="Libre Franklin"/>
                <a:ea typeface="+mj-ea"/>
                <a:cs typeface="Libre Franklin"/>
              </a:defRPr>
            </a:lvl1pPr>
          </a:lstStyle>
          <a:p>
            <a:pPr marL="12699" eaLnBrk="1" fontAlgn="auto" hangingPunct="1">
              <a:spcBef>
                <a:spcPts val="125"/>
              </a:spcBef>
              <a:spcAft>
                <a:spcPts val="0"/>
              </a:spcAft>
              <a:defRPr/>
            </a:pPr>
            <a:r>
              <a:rPr lang="es-MX" sz="1950" kern="0" spc="15">
                <a:solidFill>
                  <a:srgbClr val="FFFFFF"/>
                </a:solidFill>
                <a:latin typeface="Libre Franklin ExtraLight"/>
                <a:cs typeface="Libre Franklin ExtraLight"/>
              </a:rPr>
              <a:t>Con</a:t>
            </a:r>
            <a:r>
              <a:rPr lang="es-MX" sz="1950" kern="0" spc="-5">
                <a:solidFill>
                  <a:srgbClr val="FFFFFF"/>
                </a:solidFill>
                <a:latin typeface="Libre Franklin ExtraLight"/>
                <a:cs typeface="Libre Franklin ExtraLight"/>
              </a:rPr>
              <a:t>c</a:t>
            </a:r>
            <a:r>
              <a:rPr lang="es-MX" sz="1950" kern="0" spc="15">
                <a:solidFill>
                  <a:srgbClr val="FFFFFF"/>
                </a:solidFill>
                <a:latin typeface="Libre Franklin ExtraLight"/>
                <a:cs typeface="Libre Franklin ExtraLight"/>
              </a:rPr>
              <a:t>e</a:t>
            </a:r>
            <a:r>
              <a:rPr lang="es-MX" sz="1950" kern="0" spc="-15">
                <a:solidFill>
                  <a:srgbClr val="FFFFFF"/>
                </a:solidFill>
                <a:latin typeface="Libre Franklin ExtraLight"/>
                <a:cs typeface="Libre Franklin ExtraLight"/>
              </a:rPr>
              <a:t>pt</a:t>
            </a:r>
            <a:r>
              <a:rPr lang="es-MX" sz="1950" kern="0" spc="15">
                <a:solidFill>
                  <a:srgbClr val="FFFFFF"/>
                </a:solidFill>
                <a:latin typeface="Libre Franklin ExtraLight"/>
                <a:cs typeface="Libre Franklin ExtraLight"/>
              </a:rPr>
              <a:t>o</a:t>
            </a:r>
            <a:endParaRPr lang="es-MX" sz="1950" kern="0">
              <a:latin typeface="Libre Franklin ExtraLight"/>
              <a:cs typeface="Libre Franklin ExtraLight"/>
            </a:endParaRPr>
          </a:p>
        </p:txBody>
      </p:sp>
      <p:grpSp>
        <p:nvGrpSpPr>
          <p:cNvPr id="12306" name="Grupo 68">
            <a:extLst>
              <a:ext uri="{FF2B5EF4-FFF2-40B4-BE49-F238E27FC236}">
                <a16:creationId xmlns:a16="http://schemas.microsoft.com/office/drawing/2014/main" id="{DC3681E4-C62D-ADD9-2D6F-8F8F4CC07356}"/>
              </a:ext>
            </a:extLst>
          </p:cNvPr>
          <p:cNvGrpSpPr>
            <a:grpSpLocks/>
          </p:cNvGrpSpPr>
          <p:nvPr/>
        </p:nvGrpSpPr>
        <p:grpSpPr bwMode="auto">
          <a:xfrm>
            <a:off x="9809163" y="1503363"/>
            <a:ext cx="717550" cy="717550"/>
            <a:chOff x="7929550" y="1503253"/>
            <a:chExt cx="716915" cy="716915"/>
          </a:xfrm>
        </p:grpSpPr>
        <p:sp>
          <p:nvSpPr>
            <p:cNvPr id="12319" name="object 17">
              <a:extLst>
                <a:ext uri="{FF2B5EF4-FFF2-40B4-BE49-F238E27FC236}">
                  <a16:creationId xmlns:a16="http://schemas.microsoft.com/office/drawing/2014/main" id="{D626FB3C-3A51-A987-6FDF-C2ED1A2AD47E}"/>
                </a:ext>
              </a:extLst>
            </p:cNvPr>
            <p:cNvSpPr>
              <a:spLocks noChangeArrowheads="1"/>
            </p:cNvSpPr>
            <p:nvPr/>
          </p:nvSpPr>
          <p:spPr bwMode="auto">
            <a:xfrm>
              <a:off x="8454970" y="1528998"/>
              <a:ext cx="119462" cy="120434"/>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12320" name="object 18">
              <a:extLst>
                <a:ext uri="{FF2B5EF4-FFF2-40B4-BE49-F238E27FC236}">
                  <a16:creationId xmlns:a16="http://schemas.microsoft.com/office/drawing/2014/main" id="{146D2E1A-C152-6C91-4BF2-15DB7054344C}"/>
                </a:ext>
              </a:extLst>
            </p:cNvPr>
            <p:cNvSpPr>
              <a:spLocks/>
            </p:cNvSpPr>
            <p:nvPr/>
          </p:nvSpPr>
          <p:spPr bwMode="auto">
            <a:xfrm>
              <a:off x="7929550" y="1503253"/>
              <a:ext cx="716915" cy="716915"/>
            </a:xfrm>
            <a:custGeom>
              <a:avLst/>
              <a:gdLst>
                <a:gd name="T0" fmla="*/ 309652 w 716915"/>
                <a:gd name="T1" fmla="*/ 3276 h 716914"/>
                <a:gd name="T2" fmla="*/ 218898 w 716915"/>
                <a:gd name="T3" fmla="*/ 28194 h 716914"/>
                <a:gd name="T4" fmla="*/ 139444 w 716915"/>
                <a:gd name="T5" fmla="*/ 74732 h 716914"/>
                <a:gd name="T6" fmla="*/ 74728 w 716915"/>
                <a:gd name="T7" fmla="*/ 139449 h 716914"/>
                <a:gd name="T8" fmla="*/ 28192 w 716915"/>
                <a:gd name="T9" fmla="*/ 218904 h 716914"/>
                <a:gd name="T10" fmla="*/ 3275 w 716915"/>
                <a:gd name="T11" fmla="*/ 309654 h 716914"/>
                <a:gd name="T12" fmla="*/ 3275 w 716915"/>
                <a:gd name="T13" fmla="*/ 406729 h 716914"/>
                <a:gd name="T14" fmla="*/ 28192 w 716915"/>
                <a:gd name="T15" fmla="*/ 497482 h 716914"/>
                <a:gd name="T16" fmla="*/ 74728 w 716915"/>
                <a:gd name="T17" fmla="*/ 576937 h 716914"/>
                <a:gd name="T18" fmla="*/ 139444 w 716915"/>
                <a:gd name="T19" fmla="*/ 641652 h 716914"/>
                <a:gd name="T20" fmla="*/ 218898 w 716915"/>
                <a:gd name="T21" fmla="*/ 688189 h 716914"/>
                <a:gd name="T22" fmla="*/ 309652 w 716915"/>
                <a:gd name="T23" fmla="*/ 713105 h 716914"/>
                <a:gd name="T24" fmla="*/ 406729 w 716915"/>
                <a:gd name="T25" fmla="*/ 713105 h 716914"/>
                <a:gd name="T26" fmla="*/ 497482 w 716915"/>
                <a:gd name="T27" fmla="*/ 688189 h 716914"/>
                <a:gd name="T28" fmla="*/ 358190 w 716915"/>
                <a:gd name="T29" fmla="*/ 686701 h 716914"/>
                <a:gd name="T30" fmla="*/ 263414 w 716915"/>
                <a:gd name="T31" fmla="*/ 672770 h 716914"/>
                <a:gd name="T32" fmla="*/ 179436 w 716915"/>
                <a:gd name="T33" fmla="*/ 633706 h 716914"/>
                <a:gd name="T34" fmla="*/ 110352 w 716915"/>
                <a:gd name="T35" fmla="*/ 573604 h 716914"/>
                <a:gd name="T36" fmla="*/ 60257 w 716915"/>
                <a:gd name="T37" fmla="*/ 496562 h 716914"/>
                <a:gd name="T38" fmla="*/ 33248 w 716915"/>
                <a:gd name="T39" fmla="*/ 406672 h 716914"/>
                <a:gd name="T40" fmla="*/ 33260 w 716915"/>
                <a:gd name="T41" fmla="*/ 309654 h 716914"/>
                <a:gd name="T42" fmla="*/ 60257 w 716915"/>
                <a:gd name="T43" fmla="*/ 219825 h 716914"/>
                <a:gd name="T44" fmla="*/ 110352 w 716915"/>
                <a:gd name="T45" fmla="*/ 142781 h 716914"/>
                <a:gd name="T46" fmla="*/ 179436 w 716915"/>
                <a:gd name="T47" fmla="*/ 82678 h 716914"/>
                <a:gd name="T48" fmla="*/ 263414 w 716915"/>
                <a:gd name="T49" fmla="*/ 43612 h 716914"/>
                <a:gd name="T50" fmla="*/ 358190 w 716915"/>
                <a:gd name="T51" fmla="*/ 29679 h 716914"/>
                <a:gd name="T52" fmla="*/ 475775 w 716915"/>
                <a:gd name="T53" fmla="*/ 19722 h 716914"/>
                <a:gd name="T54" fmla="*/ 398357 w 716915"/>
                <a:gd name="T55" fmla="*/ 2202 h 716914"/>
                <a:gd name="T56" fmla="*/ 628522 w 716915"/>
                <a:gd name="T57" fmla="*/ 132969 h 716914"/>
                <a:gd name="T58" fmla="*/ 614273 w 716915"/>
                <a:gd name="T59" fmla="*/ 152234 h 716914"/>
                <a:gd name="T60" fmla="*/ 648414 w 716915"/>
                <a:gd name="T61" fmla="*/ 203991 h 716914"/>
                <a:gd name="T62" fmla="*/ 682369 w 716915"/>
                <a:gd name="T63" fmla="*/ 304414 h 716914"/>
                <a:gd name="T64" fmla="*/ 683120 w 716915"/>
                <a:gd name="T65" fmla="*/ 406729 h 716914"/>
                <a:gd name="T66" fmla="*/ 656123 w 716915"/>
                <a:gd name="T67" fmla="*/ 496562 h 716914"/>
                <a:gd name="T68" fmla="*/ 606029 w 716915"/>
                <a:gd name="T69" fmla="*/ 573604 h 716914"/>
                <a:gd name="T70" fmla="*/ 536945 w 716915"/>
                <a:gd name="T71" fmla="*/ 633706 h 716914"/>
                <a:gd name="T72" fmla="*/ 452967 w 716915"/>
                <a:gd name="T73" fmla="*/ 672770 h 716914"/>
                <a:gd name="T74" fmla="*/ 358190 w 716915"/>
                <a:gd name="T75" fmla="*/ 686701 h 716914"/>
                <a:gd name="T76" fmla="*/ 538837 w 716915"/>
                <a:gd name="T77" fmla="*/ 667408 h 716914"/>
                <a:gd name="T78" fmla="*/ 611352 w 716915"/>
                <a:gd name="T79" fmla="*/ 611352 h 716914"/>
                <a:gd name="T80" fmla="*/ 667408 w 716915"/>
                <a:gd name="T81" fmla="*/ 538837 h 716914"/>
                <a:gd name="T82" fmla="*/ 703564 w 716915"/>
                <a:gd name="T83" fmla="*/ 453303 h 716914"/>
                <a:gd name="T84" fmla="*/ 716381 w 716915"/>
                <a:gd name="T85" fmla="*/ 358190 h 716914"/>
                <a:gd name="T86" fmla="*/ 704347 w 716915"/>
                <a:gd name="T87" fmla="*/ 265447 h 716914"/>
                <a:gd name="T88" fmla="*/ 668951 w 716915"/>
                <a:gd name="T89" fmla="*/ 179855 h 716914"/>
                <a:gd name="T90" fmla="*/ 637844 w 716915"/>
                <a:gd name="T91" fmla="*/ 134200 h 716914"/>
                <a:gd name="T92" fmla="*/ 499920 w 716915"/>
                <a:gd name="T93" fmla="*/ 29679 h 716914"/>
                <a:gd name="T94" fmla="*/ 395031 w 716915"/>
                <a:gd name="T95" fmla="*/ 31697 h 716914"/>
                <a:gd name="T96" fmla="*/ 466031 w 716915"/>
                <a:gd name="T97" fmla="*/ 47757 h 716914"/>
                <a:gd name="T98" fmla="*/ 507326 w 716915"/>
                <a:gd name="T99" fmla="*/ 65265 h 716914"/>
                <a:gd name="T100" fmla="*/ 523265 w 716915"/>
                <a:gd name="T101" fmla="*/ 47383 h 716914"/>
                <a:gd name="T102" fmla="*/ 512762 w 716915"/>
                <a:gd name="T103" fmla="*/ 34975 h 71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6915" h="716914">
                  <a:moveTo>
                    <a:pt x="358190" y="0"/>
                  </a:moveTo>
                  <a:lnTo>
                    <a:pt x="309652" y="3276"/>
                  </a:lnTo>
                  <a:lnTo>
                    <a:pt x="263078" y="12817"/>
                  </a:lnTo>
                  <a:lnTo>
                    <a:pt x="218898" y="28194"/>
                  </a:lnTo>
                  <a:lnTo>
                    <a:pt x="177544" y="48975"/>
                  </a:lnTo>
                  <a:lnTo>
                    <a:pt x="139444" y="74732"/>
                  </a:lnTo>
                  <a:lnTo>
                    <a:pt x="105028" y="105033"/>
                  </a:lnTo>
                  <a:lnTo>
                    <a:pt x="74728" y="139449"/>
                  </a:lnTo>
                  <a:lnTo>
                    <a:pt x="48973" y="177549"/>
                  </a:lnTo>
                  <a:lnTo>
                    <a:pt x="28192" y="218904"/>
                  </a:lnTo>
                  <a:lnTo>
                    <a:pt x="12816" y="263082"/>
                  </a:lnTo>
                  <a:lnTo>
                    <a:pt x="3275" y="309654"/>
                  </a:lnTo>
                  <a:lnTo>
                    <a:pt x="0" y="358190"/>
                  </a:lnTo>
                  <a:lnTo>
                    <a:pt x="3275" y="406729"/>
                  </a:lnTo>
                  <a:lnTo>
                    <a:pt x="12816" y="453303"/>
                  </a:lnTo>
                  <a:lnTo>
                    <a:pt x="28192" y="497482"/>
                  </a:lnTo>
                  <a:lnTo>
                    <a:pt x="48973" y="538837"/>
                  </a:lnTo>
                  <a:lnTo>
                    <a:pt x="74728" y="576937"/>
                  </a:lnTo>
                  <a:lnTo>
                    <a:pt x="105028" y="611352"/>
                  </a:lnTo>
                  <a:lnTo>
                    <a:pt x="139444" y="641652"/>
                  </a:lnTo>
                  <a:lnTo>
                    <a:pt x="177544" y="667408"/>
                  </a:lnTo>
                  <a:lnTo>
                    <a:pt x="218898" y="688189"/>
                  </a:lnTo>
                  <a:lnTo>
                    <a:pt x="263078" y="703564"/>
                  </a:lnTo>
                  <a:lnTo>
                    <a:pt x="309652" y="713105"/>
                  </a:lnTo>
                  <a:lnTo>
                    <a:pt x="358190" y="716381"/>
                  </a:lnTo>
                  <a:lnTo>
                    <a:pt x="406729" y="713105"/>
                  </a:lnTo>
                  <a:lnTo>
                    <a:pt x="453303" y="703564"/>
                  </a:lnTo>
                  <a:lnTo>
                    <a:pt x="497482" y="688189"/>
                  </a:lnTo>
                  <a:lnTo>
                    <a:pt x="500442" y="686701"/>
                  </a:lnTo>
                  <a:lnTo>
                    <a:pt x="358190" y="686701"/>
                  </a:lnTo>
                  <a:lnTo>
                    <a:pt x="309708" y="683133"/>
                  </a:lnTo>
                  <a:lnTo>
                    <a:pt x="263414" y="672770"/>
                  </a:lnTo>
                  <a:lnTo>
                    <a:pt x="219819" y="656123"/>
                  </a:lnTo>
                  <a:lnTo>
                    <a:pt x="179436" y="633706"/>
                  </a:lnTo>
                  <a:lnTo>
                    <a:pt x="142776" y="606029"/>
                  </a:lnTo>
                  <a:lnTo>
                    <a:pt x="110352" y="573604"/>
                  </a:lnTo>
                  <a:lnTo>
                    <a:pt x="82675" y="536945"/>
                  </a:lnTo>
                  <a:lnTo>
                    <a:pt x="60257" y="496562"/>
                  </a:lnTo>
                  <a:lnTo>
                    <a:pt x="43611" y="452967"/>
                  </a:lnTo>
                  <a:lnTo>
                    <a:pt x="33248" y="406672"/>
                  </a:lnTo>
                  <a:lnTo>
                    <a:pt x="29679" y="358190"/>
                  </a:lnTo>
                  <a:lnTo>
                    <a:pt x="33260" y="309654"/>
                  </a:lnTo>
                  <a:lnTo>
                    <a:pt x="43611" y="263418"/>
                  </a:lnTo>
                  <a:lnTo>
                    <a:pt x="60257" y="219825"/>
                  </a:lnTo>
                  <a:lnTo>
                    <a:pt x="82675" y="179441"/>
                  </a:lnTo>
                  <a:lnTo>
                    <a:pt x="110352" y="142781"/>
                  </a:lnTo>
                  <a:lnTo>
                    <a:pt x="142776" y="110356"/>
                  </a:lnTo>
                  <a:lnTo>
                    <a:pt x="179436" y="82678"/>
                  </a:lnTo>
                  <a:lnTo>
                    <a:pt x="219819" y="60259"/>
                  </a:lnTo>
                  <a:lnTo>
                    <a:pt x="263414" y="43612"/>
                  </a:lnTo>
                  <a:lnTo>
                    <a:pt x="309708" y="33248"/>
                  </a:lnTo>
                  <a:lnTo>
                    <a:pt x="358190" y="29679"/>
                  </a:lnTo>
                  <a:lnTo>
                    <a:pt x="499920" y="29679"/>
                  </a:lnTo>
                  <a:lnTo>
                    <a:pt x="475775" y="19722"/>
                  </a:lnTo>
                  <a:lnTo>
                    <a:pt x="437595" y="8786"/>
                  </a:lnTo>
                  <a:lnTo>
                    <a:pt x="398357" y="2202"/>
                  </a:lnTo>
                  <a:lnTo>
                    <a:pt x="358190" y="0"/>
                  </a:lnTo>
                  <a:close/>
                </a:path>
                <a:path w="716915" h="716914">
                  <a:moveTo>
                    <a:pt x="628522" y="132969"/>
                  </a:moveTo>
                  <a:lnTo>
                    <a:pt x="615518" y="142925"/>
                  </a:lnTo>
                  <a:lnTo>
                    <a:pt x="614273" y="152234"/>
                  </a:lnTo>
                  <a:lnTo>
                    <a:pt x="619264" y="158737"/>
                  </a:lnTo>
                  <a:lnTo>
                    <a:pt x="648414" y="203991"/>
                  </a:lnTo>
                  <a:lnTo>
                    <a:pt x="669528" y="252782"/>
                  </a:lnTo>
                  <a:lnTo>
                    <a:pt x="682369" y="304414"/>
                  </a:lnTo>
                  <a:lnTo>
                    <a:pt x="686701" y="358190"/>
                  </a:lnTo>
                  <a:lnTo>
                    <a:pt x="683120" y="406729"/>
                  </a:lnTo>
                  <a:lnTo>
                    <a:pt x="672770" y="452967"/>
                  </a:lnTo>
                  <a:lnTo>
                    <a:pt x="656123" y="496562"/>
                  </a:lnTo>
                  <a:lnTo>
                    <a:pt x="633706" y="536945"/>
                  </a:lnTo>
                  <a:lnTo>
                    <a:pt x="606029" y="573604"/>
                  </a:lnTo>
                  <a:lnTo>
                    <a:pt x="573604" y="606029"/>
                  </a:lnTo>
                  <a:lnTo>
                    <a:pt x="536945" y="633706"/>
                  </a:lnTo>
                  <a:lnTo>
                    <a:pt x="496562" y="656123"/>
                  </a:lnTo>
                  <a:lnTo>
                    <a:pt x="452967" y="672770"/>
                  </a:lnTo>
                  <a:lnTo>
                    <a:pt x="406672" y="683133"/>
                  </a:lnTo>
                  <a:lnTo>
                    <a:pt x="358190" y="686701"/>
                  </a:lnTo>
                  <a:lnTo>
                    <a:pt x="500442" y="686701"/>
                  </a:lnTo>
                  <a:lnTo>
                    <a:pt x="538837" y="667408"/>
                  </a:lnTo>
                  <a:lnTo>
                    <a:pt x="576937" y="641652"/>
                  </a:lnTo>
                  <a:lnTo>
                    <a:pt x="611352" y="611352"/>
                  </a:lnTo>
                  <a:lnTo>
                    <a:pt x="641652" y="576937"/>
                  </a:lnTo>
                  <a:lnTo>
                    <a:pt x="667408" y="538837"/>
                  </a:lnTo>
                  <a:lnTo>
                    <a:pt x="688189" y="497482"/>
                  </a:lnTo>
                  <a:lnTo>
                    <a:pt x="703564" y="453303"/>
                  </a:lnTo>
                  <a:lnTo>
                    <a:pt x="713109" y="406672"/>
                  </a:lnTo>
                  <a:lnTo>
                    <a:pt x="716381" y="358190"/>
                  </a:lnTo>
                  <a:lnTo>
                    <a:pt x="713351" y="311119"/>
                  </a:lnTo>
                  <a:lnTo>
                    <a:pt x="704347" y="265447"/>
                  </a:lnTo>
                  <a:lnTo>
                    <a:pt x="689503" y="221562"/>
                  </a:lnTo>
                  <a:lnTo>
                    <a:pt x="668951" y="179855"/>
                  </a:lnTo>
                  <a:lnTo>
                    <a:pt x="642823" y="140716"/>
                  </a:lnTo>
                  <a:lnTo>
                    <a:pt x="637844" y="134200"/>
                  </a:lnTo>
                  <a:lnTo>
                    <a:pt x="628522" y="132969"/>
                  </a:lnTo>
                  <a:close/>
                </a:path>
                <a:path w="716915" h="716914">
                  <a:moveTo>
                    <a:pt x="499920" y="29679"/>
                  </a:moveTo>
                  <a:lnTo>
                    <a:pt x="358190" y="29679"/>
                  </a:lnTo>
                  <a:lnTo>
                    <a:pt x="395031" y="31697"/>
                  </a:lnTo>
                  <a:lnTo>
                    <a:pt x="431020" y="37731"/>
                  </a:lnTo>
                  <a:lnTo>
                    <a:pt x="466031" y="47757"/>
                  </a:lnTo>
                  <a:lnTo>
                    <a:pt x="499935" y="61747"/>
                  </a:lnTo>
                  <a:lnTo>
                    <a:pt x="507326" y="65265"/>
                  </a:lnTo>
                  <a:lnTo>
                    <a:pt x="516178" y="62166"/>
                  </a:lnTo>
                  <a:lnTo>
                    <a:pt x="523265" y="47383"/>
                  </a:lnTo>
                  <a:lnTo>
                    <a:pt x="520153" y="38519"/>
                  </a:lnTo>
                  <a:lnTo>
                    <a:pt x="512762" y="34975"/>
                  </a:lnTo>
                  <a:lnTo>
                    <a:pt x="499920" y="29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21" name="object 19">
              <a:extLst>
                <a:ext uri="{FF2B5EF4-FFF2-40B4-BE49-F238E27FC236}">
                  <a16:creationId xmlns:a16="http://schemas.microsoft.com/office/drawing/2014/main" id="{552416EA-D8FF-072F-9784-873A0B407337}"/>
                </a:ext>
              </a:extLst>
            </p:cNvPr>
            <p:cNvSpPr>
              <a:spLocks/>
            </p:cNvSpPr>
            <p:nvPr/>
          </p:nvSpPr>
          <p:spPr bwMode="auto">
            <a:xfrm>
              <a:off x="8101482" y="1668415"/>
              <a:ext cx="302260" cy="38100"/>
            </a:xfrm>
            <a:custGeom>
              <a:avLst/>
              <a:gdLst>
                <a:gd name="T0" fmla="*/ 298526 w 302259"/>
                <a:gd name="T1" fmla="*/ 0 h 38100"/>
                <a:gd name="T2" fmla="*/ 3352 w 302259"/>
                <a:gd name="T3" fmla="*/ 0 h 38100"/>
                <a:gd name="T4" fmla="*/ 0 w 302259"/>
                <a:gd name="T5" fmla="*/ 3352 h 38100"/>
                <a:gd name="T6" fmla="*/ 0 w 302259"/>
                <a:gd name="T7" fmla="*/ 34645 h 38100"/>
                <a:gd name="T8" fmla="*/ 3352 w 302259"/>
                <a:gd name="T9" fmla="*/ 37998 h 38100"/>
                <a:gd name="T10" fmla="*/ 11633 w 302259"/>
                <a:gd name="T11" fmla="*/ 37998 h 38100"/>
                <a:gd name="T12" fmla="*/ 14986 w 302259"/>
                <a:gd name="T13" fmla="*/ 34645 h 38100"/>
                <a:gd name="T14" fmla="*/ 14986 w 302259"/>
                <a:gd name="T15" fmla="*/ 14986 h 38100"/>
                <a:gd name="T16" fmla="*/ 298526 w 302259"/>
                <a:gd name="T17" fmla="*/ 14986 h 38100"/>
                <a:gd name="T18" fmla="*/ 301891 w 302259"/>
                <a:gd name="T19" fmla="*/ 11620 h 38100"/>
                <a:gd name="T20" fmla="*/ 301891 w 302259"/>
                <a:gd name="T21" fmla="*/ 3352 h 38100"/>
                <a:gd name="T22" fmla="*/ 298526 w 302259"/>
                <a:gd name="T23"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259" h="38100">
                  <a:moveTo>
                    <a:pt x="298526" y="0"/>
                  </a:moveTo>
                  <a:lnTo>
                    <a:pt x="3352" y="0"/>
                  </a:lnTo>
                  <a:lnTo>
                    <a:pt x="0" y="3352"/>
                  </a:lnTo>
                  <a:lnTo>
                    <a:pt x="0" y="34645"/>
                  </a:lnTo>
                  <a:lnTo>
                    <a:pt x="3352" y="37998"/>
                  </a:lnTo>
                  <a:lnTo>
                    <a:pt x="11633" y="37998"/>
                  </a:lnTo>
                  <a:lnTo>
                    <a:pt x="14986" y="34645"/>
                  </a:lnTo>
                  <a:lnTo>
                    <a:pt x="14986" y="14986"/>
                  </a:lnTo>
                  <a:lnTo>
                    <a:pt x="298526" y="14986"/>
                  </a:lnTo>
                  <a:lnTo>
                    <a:pt x="301891" y="11620"/>
                  </a:lnTo>
                  <a:lnTo>
                    <a:pt x="301891" y="3352"/>
                  </a:lnTo>
                  <a:lnTo>
                    <a:pt x="2985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22" name="object 20">
              <a:extLst>
                <a:ext uri="{FF2B5EF4-FFF2-40B4-BE49-F238E27FC236}">
                  <a16:creationId xmlns:a16="http://schemas.microsoft.com/office/drawing/2014/main" id="{4BC05369-09A4-3DE5-775B-F5C45C366CEF}"/>
                </a:ext>
              </a:extLst>
            </p:cNvPr>
            <p:cNvSpPr>
              <a:spLocks/>
            </p:cNvSpPr>
            <p:nvPr/>
          </p:nvSpPr>
          <p:spPr bwMode="auto">
            <a:xfrm>
              <a:off x="8101479" y="1750091"/>
              <a:ext cx="302260" cy="331470"/>
            </a:xfrm>
            <a:custGeom>
              <a:avLst/>
              <a:gdLst>
                <a:gd name="T0" fmla="*/ 11633 w 302259"/>
                <a:gd name="T1" fmla="*/ 0 h 331469"/>
                <a:gd name="T2" fmla="*/ 3352 w 302259"/>
                <a:gd name="T3" fmla="*/ 0 h 331469"/>
                <a:gd name="T4" fmla="*/ 0 w 302259"/>
                <a:gd name="T5" fmla="*/ 3352 h 331469"/>
                <a:gd name="T6" fmla="*/ 0 w 302259"/>
                <a:gd name="T7" fmla="*/ 271856 h 331469"/>
                <a:gd name="T8" fmla="*/ 1092 w 302259"/>
                <a:gd name="T9" fmla="*/ 274065 h 331469"/>
                <a:gd name="T10" fmla="*/ 75044 w 302259"/>
                <a:gd name="T11" fmla="*/ 330314 h 331469"/>
                <a:gd name="T12" fmla="*/ 76644 w 302259"/>
                <a:gd name="T13" fmla="*/ 330847 h 331469"/>
                <a:gd name="T14" fmla="*/ 298526 w 302259"/>
                <a:gd name="T15" fmla="*/ 330847 h 331469"/>
                <a:gd name="T16" fmla="*/ 301891 w 302259"/>
                <a:gd name="T17" fmla="*/ 327494 h 331469"/>
                <a:gd name="T18" fmla="*/ 301891 w 302259"/>
                <a:gd name="T19" fmla="*/ 315861 h 331469"/>
                <a:gd name="T20" fmla="*/ 80797 w 302259"/>
                <a:gd name="T21" fmla="*/ 315861 h 331469"/>
                <a:gd name="T22" fmla="*/ 14986 w 302259"/>
                <a:gd name="T23" fmla="*/ 265798 h 331469"/>
                <a:gd name="T24" fmla="*/ 14986 w 302259"/>
                <a:gd name="T25" fmla="*/ 3352 h 331469"/>
                <a:gd name="T26" fmla="*/ 11633 w 302259"/>
                <a:gd name="T27" fmla="*/ 0 h 331469"/>
                <a:gd name="T28" fmla="*/ 298526 w 302259"/>
                <a:gd name="T29" fmla="*/ 123659 h 331469"/>
                <a:gd name="T30" fmla="*/ 290258 w 302259"/>
                <a:gd name="T31" fmla="*/ 123659 h 331469"/>
                <a:gd name="T32" fmla="*/ 286905 w 302259"/>
                <a:gd name="T33" fmla="*/ 127012 h 331469"/>
                <a:gd name="T34" fmla="*/ 286905 w 302259"/>
                <a:gd name="T35" fmla="*/ 315861 h 331469"/>
                <a:gd name="T36" fmla="*/ 301891 w 302259"/>
                <a:gd name="T37" fmla="*/ 315861 h 331469"/>
                <a:gd name="T38" fmla="*/ 301891 w 302259"/>
                <a:gd name="T39" fmla="*/ 127012 h 331469"/>
                <a:gd name="T40" fmla="*/ 298526 w 302259"/>
                <a:gd name="T41" fmla="*/ 123659 h 33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259" h="331469">
                  <a:moveTo>
                    <a:pt x="11633" y="0"/>
                  </a:moveTo>
                  <a:lnTo>
                    <a:pt x="3352" y="0"/>
                  </a:lnTo>
                  <a:lnTo>
                    <a:pt x="0" y="3352"/>
                  </a:lnTo>
                  <a:lnTo>
                    <a:pt x="0" y="271856"/>
                  </a:lnTo>
                  <a:lnTo>
                    <a:pt x="1092" y="274065"/>
                  </a:lnTo>
                  <a:lnTo>
                    <a:pt x="75044" y="330314"/>
                  </a:lnTo>
                  <a:lnTo>
                    <a:pt x="76644" y="330847"/>
                  </a:lnTo>
                  <a:lnTo>
                    <a:pt x="298526" y="330847"/>
                  </a:lnTo>
                  <a:lnTo>
                    <a:pt x="301891" y="327494"/>
                  </a:lnTo>
                  <a:lnTo>
                    <a:pt x="301891" y="315861"/>
                  </a:lnTo>
                  <a:lnTo>
                    <a:pt x="80797" y="315861"/>
                  </a:lnTo>
                  <a:lnTo>
                    <a:pt x="14986" y="265798"/>
                  </a:lnTo>
                  <a:lnTo>
                    <a:pt x="14986" y="3352"/>
                  </a:lnTo>
                  <a:lnTo>
                    <a:pt x="11633" y="0"/>
                  </a:lnTo>
                  <a:close/>
                </a:path>
                <a:path w="302259" h="331469">
                  <a:moveTo>
                    <a:pt x="298526" y="123659"/>
                  </a:moveTo>
                  <a:lnTo>
                    <a:pt x="290258" y="123659"/>
                  </a:lnTo>
                  <a:lnTo>
                    <a:pt x="286905" y="127012"/>
                  </a:lnTo>
                  <a:lnTo>
                    <a:pt x="286905" y="315861"/>
                  </a:lnTo>
                  <a:lnTo>
                    <a:pt x="301891" y="315861"/>
                  </a:lnTo>
                  <a:lnTo>
                    <a:pt x="301891" y="127012"/>
                  </a:lnTo>
                  <a:lnTo>
                    <a:pt x="298526" y="1236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23" name="object 21">
              <a:extLst>
                <a:ext uri="{FF2B5EF4-FFF2-40B4-BE49-F238E27FC236}">
                  <a16:creationId xmlns:a16="http://schemas.microsoft.com/office/drawing/2014/main" id="{79265B4B-1240-8688-E23E-743D3C5BAE21}"/>
                </a:ext>
              </a:extLst>
            </p:cNvPr>
            <p:cNvSpPr>
              <a:spLocks/>
            </p:cNvSpPr>
            <p:nvPr/>
          </p:nvSpPr>
          <p:spPr bwMode="auto">
            <a:xfrm>
              <a:off x="8415401" y="1636280"/>
              <a:ext cx="15240" cy="43180"/>
            </a:xfrm>
            <a:custGeom>
              <a:avLst/>
              <a:gdLst>
                <a:gd name="T0" fmla="*/ 0 w 15240"/>
                <a:gd name="T1" fmla="*/ 43179 h 43180"/>
                <a:gd name="T2" fmla="*/ 14910 w 15240"/>
                <a:gd name="T3" fmla="*/ 43179 h 43180"/>
                <a:gd name="T4" fmla="*/ 14910 w 15240"/>
                <a:gd name="T5" fmla="*/ 0 h 43180"/>
                <a:gd name="T6" fmla="*/ 0 w 15240"/>
                <a:gd name="T7" fmla="*/ 0 h 43180"/>
                <a:gd name="T8" fmla="*/ 0 w 15240"/>
                <a:gd name="T9" fmla="*/ 43179 h 43180"/>
              </a:gdLst>
              <a:ahLst/>
              <a:cxnLst>
                <a:cxn ang="0">
                  <a:pos x="T0" y="T1"/>
                </a:cxn>
                <a:cxn ang="0">
                  <a:pos x="T2" y="T3"/>
                </a:cxn>
                <a:cxn ang="0">
                  <a:pos x="T4" y="T5"/>
                </a:cxn>
                <a:cxn ang="0">
                  <a:pos x="T6" y="T7"/>
                </a:cxn>
                <a:cxn ang="0">
                  <a:pos x="T8" y="T9"/>
                </a:cxn>
              </a:cxnLst>
              <a:rect l="0" t="0" r="r" b="b"/>
              <a:pathLst>
                <a:path w="15240" h="43180">
                  <a:moveTo>
                    <a:pt x="0" y="43179"/>
                  </a:moveTo>
                  <a:lnTo>
                    <a:pt x="14910" y="43179"/>
                  </a:lnTo>
                  <a:lnTo>
                    <a:pt x="14910" y="0"/>
                  </a:lnTo>
                  <a:lnTo>
                    <a:pt x="0" y="0"/>
                  </a:lnTo>
                  <a:lnTo>
                    <a:pt x="0" y="43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24" name="object 22">
              <a:extLst>
                <a:ext uri="{FF2B5EF4-FFF2-40B4-BE49-F238E27FC236}">
                  <a16:creationId xmlns:a16="http://schemas.microsoft.com/office/drawing/2014/main" id="{B353158A-8784-EEA0-E7AB-BD4B7F26EF6F}"/>
                </a:ext>
              </a:extLst>
            </p:cNvPr>
            <p:cNvSpPr>
              <a:spLocks/>
            </p:cNvSpPr>
            <p:nvPr/>
          </p:nvSpPr>
          <p:spPr bwMode="auto">
            <a:xfrm>
              <a:off x="8130761" y="1681365"/>
              <a:ext cx="269875" cy="0"/>
            </a:xfrm>
            <a:custGeom>
              <a:avLst/>
              <a:gdLst>
                <a:gd name="T0" fmla="*/ 0 w 269875"/>
                <a:gd name="T1" fmla="*/ 269545 w 269875"/>
              </a:gdLst>
              <a:ahLst/>
              <a:cxnLst>
                <a:cxn ang="0">
                  <a:pos x="T0" y="0"/>
                </a:cxn>
                <a:cxn ang="0">
                  <a:pos x="T1" y="0"/>
                </a:cxn>
              </a:cxnLst>
              <a:rect l="0" t="0" r="r" b="b"/>
              <a:pathLst>
                <a:path w="269875">
                  <a:moveTo>
                    <a:pt x="0" y="0"/>
                  </a:moveTo>
                  <a:lnTo>
                    <a:pt x="269545"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25" name="object 23">
              <a:extLst>
                <a:ext uri="{FF2B5EF4-FFF2-40B4-BE49-F238E27FC236}">
                  <a16:creationId xmlns:a16="http://schemas.microsoft.com/office/drawing/2014/main" id="{394EBBB1-1227-9CE7-17F2-756739CE37A6}"/>
                </a:ext>
              </a:extLst>
            </p:cNvPr>
            <p:cNvSpPr>
              <a:spLocks/>
            </p:cNvSpPr>
            <p:nvPr/>
          </p:nvSpPr>
          <p:spPr bwMode="auto">
            <a:xfrm>
              <a:off x="8129017" y="1678825"/>
              <a:ext cx="271780" cy="0"/>
            </a:xfrm>
            <a:custGeom>
              <a:avLst/>
              <a:gdLst>
                <a:gd name="T0" fmla="*/ 0 w 271779"/>
                <a:gd name="T1" fmla="*/ 271610 w 271779"/>
              </a:gdLst>
              <a:ahLst/>
              <a:cxnLst>
                <a:cxn ang="0">
                  <a:pos x="T0" y="0"/>
                </a:cxn>
                <a:cxn ang="0">
                  <a:pos x="T1" y="0"/>
                </a:cxn>
              </a:cxnLst>
              <a:rect l="0" t="0" r="r" b="b"/>
              <a:pathLst>
                <a:path w="271779">
                  <a:moveTo>
                    <a:pt x="0" y="0"/>
                  </a:moveTo>
                  <a:lnTo>
                    <a:pt x="271610"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26" name="object 24">
              <a:extLst>
                <a:ext uri="{FF2B5EF4-FFF2-40B4-BE49-F238E27FC236}">
                  <a16:creationId xmlns:a16="http://schemas.microsoft.com/office/drawing/2014/main" id="{0F7C5E88-5891-005E-32C3-E255A7C59670}"/>
                </a:ext>
              </a:extLst>
            </p:cNvPr>
            <p:cNvSpPr>
              <a:spLocks/>
            </p:cNvSpPr>
            <p:nvPr/>
          </p:nvSpPr>
          <p:spPr bwMode="auto">
            <a:xfrm>
              <a:off x="8128441" y="1676920"/>
              <a:ext cx="272415" cy="0"/>
            </a:xfrm>
            <a:custGeom>
              <a:avLst/>
              <a:gdLst>
                <a:gd name="T0" fmla="*/ 0 w 272415"/>
                <a:gd name="T1" fmla="*/ 272186 w 272415"/>
              </a:gdLst>
              <a:ahLst/>
              <a:cxnLst>
                <a:cxn ang="0">
                  <a:pos x="T0" y="0"/>
                </a:cxn>
                <a:cxn ang="0">
                  <a:pos x="T1" y="0"/>
                </a:cxn>
              </a:cxnLst>
              <a:rect l="0" t="0" r="r" b="b"/>
              <a:pathLst>
                <a:path w="272415">
                  <a:moveTo>
                    <a:pt x="0" y="0"/>
                  </a:moveTo>
                  <a:lnTo>
                    <a:pt x="272186"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27" name="object 25">
              <a:extLst>
                <a:ext uri="{FF2B5EF4-FFF2-40B4-BE49-F238E27FC236}">
                  <a16:creationId xmlns:a16="http://schemas.microsoft.com/office/drawing/2014/main" id="{368DAB99-F325-38ED-D434-943577AC9495}"/>
                </a:ext>
              </a:extLst>
            </p:cNvPr>
            <p:cNvSpPr>
              <a:spLocks/>
            </p:cNvSpPr>
            <p:nvPr/>
          </p:nvSpPr>
          <p:spPr bwMode="auto">
            <a:xfrm>
              <a:off x="8128441" y="1674380"/>
              <a:ext cx="271780" cy="0"/>
            </a:xfrm>
            <a:custGeom>
              <a:avLst/>
              <a:gdLst>
                <a:gd name="T0" fmla="*/ 0 w 271779"/>
                <a:gd name="T1" fmla="*/ 271749 w 271779"/>
              </a:gdLst>
              <a:ahLst/>
              <a:cxnLst>
                <a:cxn ang="0">
                  <a:pos x="T0" y="0"/>
                </a:cxn>
                <a:cxn ang="0">
                  <a:pos x="T1" y="0"/>
                </a:cxn>
              </a:cxnLst>
              <a:rect l="0" t="0" r="r" b="b"/>
              <a:pathLst>
                <a:path w="271779">
                  <a:moveTo>
                    <a:pt x="0" y="0"/>
                  </a:moveTo>
                  <a:lnTo>
                    <a:pt x="271749"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28" name="object 26">
              <a:extLst>
                <a:ext uri="{FF2B5EF4-FFF2-40B4-BE49-F238E27FC236}">
                  <a16:creationId xmlns:a16="http://schemas.microsoft.com/office/drawing/2014/main" id="{FED7A3A6-F2D1-22C8-D83A-6A11E45C7693}"/>
                </a:ext>
              </a:extLst>
            </p:cNvPr>
            <p:cNvSpPr>
              <a:spLocks/>
            </p:cNvSpPr>
            <p:nvPr/>
          </p:nvSpPr>
          <p:spPr bwMode="auto">
            <a:xfrm>
              <a:off x="8128441" y="1636280"/>
              <a:ext cx="15240" cy="36830"/>
            </a:xfrm>
            <a:custGeom>
              <a:avLst/>
              <a:gdLst>
                <a:gd name="T0" fmla="*/ 0 w 15240"/>
                <a:gd name="T1" fmla="*/ 36829 h 36830"/>
                <a:gd name="T2" fmla="*/ 14985 w 15240"/>
                <a:gd name="T3" fmla="*/ 36829 h 36830"/>
                <a:gd name="T4" fmla="*/ 14985 w 15240"/>
                <a:gd name="T5" fmla="*/ 0 h 36830"/>
                <a:gd name="T6" fmla="*/ 0 w 15240"/>
                <a:gd name="T7" fmla="*/ 0 h 36830"/>
                <a:gd name="T8" fmla="*/ 0 w 15240"/>
                <a:gd name="T9" fmla="*/ 36829 h 36830"/>
              </a:gdLst>
              <a:ahLst/>
              <a:cxnLst>
                <a:cxn ang="0">
                  <a:pos x="T0" y="T1"/>
                </a:cxn>
                <a:cxn ang="0">
                  <a:pos x="T2" y="T3"/>
                </a:cxn>
                <a:cxn ang="0">
                  <a:pos x="T4" y="T5"/>
                </a:cxn>
                <a:cxn ang="0">
                  <a:pos x="T6" y="T7"/>
                </a:cxn>
                <a:cxn ang="0">
                  <a:pos x="T8" y="T9"/>
                </a:cxn>
              </a:cxnLst>
              <a:rect l="0" t="0" r="r" b="b"/>
              <a:pathLst>
                <a:path w="15240" h="36830">
                  <a:moveTo>
                    <a:pt x="0" y="36829"/>
                  </a:moveTo>
                  <a:lnTo>
                    <a:pt x="14985" y="36829"/>
                  </a:lnTo>
                  <a:lnTo>
                    <a:pt x="14985" y="0"/>
                  </a:lnTo>
                  <a:lnTo>
                    <a:pt x="0" y="0"/>
                  </a:lnTo>
                  <a:lnTo>
                    <a:pt x="0" y="36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29" name="object 27">
              <a:extLst>
                <a:ext uri="{FF2B5EF4-FFF2-40B4-BE49-F238E27FC236}">
                  <a16:creationId xmlns:a16="http://schemas.microsoft.com/office/drawing/2014/main" id="{2127410C-3841-2C89-D622-227879ADE49A}"/>
                </a:ext>
              </a:extLst>
            </p:cNvPr>
            <p:cNvSpPr>
              <a:spLocks/>
            </p:cNvSpPr>
            <p:nvPr/>
          </p:nvSpPr>
          <p:spPr bwMode="auto">
            <a:xfrm>
              <a:off x="8128441" y="1631835"/>
              <a:ext cx="302260" cy="0"/>
            </a:xfrm>
            <a:custGeom>
              <a:avLst/>
              <a:gdLst>
                <a:gd name="T0" fmla="*/ 0 w 302259"/>
                <a:gd name="T1" fmla="*/ 301891 w 302259"/>
              </a:gdLst>
              <a:ahLst/>
              <a:cxnLst>
                <a:cxn ang="0">
                  <a:pos x="T0" y="0"/>
                </a:cxn>
                <a:cxn ang="0">
                  <a:pos x="T1" y="0"/>
                </a:cxn>
              </a:cxnLst>
              <a:rect l="0" t="0" r="r" b="b"/>
              <a:pathLst>
                <a:path w="302259">
                  <a:moveTo>
                    <a:pt x="0" y="0"/>
                  </a:moveTo>
                  <a:lnTo>
                    <a:pt x="301891" y="0"/>
                  </a:lnTo>
                </a:path>
              </a:pathLst>
            </a:custGeom>
            <a:noFill/>
            <a:ln w="888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30" name="object 28">
              <a:extLst>
                <a:ext uri="{FF2B5EF4-FFF2-40B4-BE49-F238E27FC236}">
                  <a16:creationId xmlns:a16="http://schemas.microsoft.com/office/drawing/2014/main" id="{7ECB032E-EC65-15EF-D4F7-9F5D62C5C138}"/>
                </a:ext>
              </a:extLst>
            </p:cNvPr>
            <p:cNvSpPr>
              <a:spLocks/>
            </p:cNvSpPr>
            <p:nvPr/>
          </p:nvSpPr>
          <p:spPr bwMode="auto">
            <a:xfrm>
              <a:off x="8130111" y="1624850"/>
              <a:ext cx="299085" cy="0"/>
            </a:xfrm>
            <a:custGeom>
              <a:avLst/>
              <a:gdLst>
                <a:gd name="T0" fmla="*/ 0 w 299084"/>
                <a:gd name="T1" fmla="*/ 298558 w 299084"/>
              </a:gdLst>
              <a:ahLst/>
              <a:cxnLst>
                <a:cxn ang="0">
                  <a:pos x="T0" y="0"/>
                </a:cxn>
                <a:cxn ang="0">
                  <a:pos x="T1" y="0"/>
                </a:cxn>
              </a:cxnLst>
              <a:rect l="0" t="0" r="r" b="b"/>
              <a:pathLst>
                <a:path w="299084">
                  <a:moveTo>
                    <a:pt x="0" y="0"/>
                  </a:moveTo>
                  <a:lnTo>
                    <a:pt x="298558" y="0"/>
                  </a:lnTo>
                </a:path>
              </a:pathLst>
            </a:custGeom>
            <a:noFill/>
            <a:ln w="508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31" name="object 29">
              <a:extLst>
                <a:ext uri="{FF2B5EF4-FFF2-40B4-BE49-F238E27FC236}">
                  <a16:creationId xmlns:a16="http://schemas.microsoft.com/office/drawing/2014/main" id="{B5E999A7-3246-B7F2-2725-57FF3A8762F9}"/>
                </a:ext>
              </a:extLst>
            </p:cNvPr>
            <p:cNvSpPr>
              <a:spLocks/>
            </p:cNvSpPr>
            <p:nvPr/>
          </p:nvSpPr>
          <p:spPr bwMode="auto">
            <a:xfrm>
              <a:off x="8388385" y="1848561"/>
              <a:ext cx="42545" cy="206375"/>
            </a:xfrm>
            <a:custGeom>
              <a:avLst/>
              <a:gdLst>
                <a:gd name="T0" fmla="*/ 11620 w 42545"/>
                <a:gd name="T1" fmla="*/ 25196 h 206375"/>
                <a:gd name="T2" fmla="*/ 3352 w 42545"/>
                <a:gd name="T3" fmla="*/ 25196 h 206375"/>
                <a:gd name="T4" fmla="*/ 0 w 42545"/>
                <a:gd name="T5" fmla="*/ 28549 h 206375"/>
                <a:gd name="T6" fmla="*/ 0 w 42545"/>
                <a:gd name="T7" fmla="*/ 202552 h 206375"/>
                <a:gd name="T8" fmla="*/ 3352 w 42545"/>
                <a:gd name="T9" fmla="*/ 205905 h 206375"/>
                <a:gd name="T10" fmla="*/ 38595 w 42545"/>
                <a:gd name="T11" fmla="*/ 205905 h 206375"/>
                <a:gd name="T12" fmla="*/ 41948 w 42545"/>
                <a:gd name="T13" fmla="*/ 202552 h 206375"/>
                <a:gd name="T14" fmla="*/ 41948 w 42545"/>
                <a:gd name="T15" fmla="*/ 190919 h 206375"/>
                <a:gd name="T16" fmla="*/ 14985 w 42545"/>
                <a:gd name="T17" fmla="*/ 190919 h 206375"/>
                <a:gd name="T18" fmla="*/ 14985 w 42545"/>
                <a:gd name="T19" fmla="*/ 28549 h 206375"/>
                <a:gd name="T20" fmla="*/ 11620 w 42545"/>
                <a:gd name="T21" fmla="*/ 25196 h 206375"/>
                <a:gd name="T22" fmla="*/ 38595 w 42545"/>
                <a:gd name="T23" fmla="*/ 0 h 206375"/>
                <a:gd name="T24" fmla="*/ 30327 w 42545"/>
                <a:gd name="T25" fmla="*/ 0 h 206375"/>
                <a:gd name="T26" fmla="*/ 26962 w 42545"/>
                <a:gd name="T27" fmla="*/ 3352 h 206375"/>
                <a:gd name="T28" fmla="*/ 26962 w 42545"/>
                <a:gd name="T29" fmla="*/ 190919 h 206375"/>
                <a:gd name="T30" fmla="*/ 41948 w 42545"/>
                <a:gd name="T31" fmla="*/ 190919 h 206375"/>
                <a:gd name="T32" fmla="*/ 41948 w 42545"/>
                <a:gd name="T33" fmla="*/ 3352 h 206375"/>
                <a:gd name="T34" fmla="*/ 38595 w 42545"/>
                <a:gd name="T35" fmla="*/ 0 h 206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45" h="206375">
                  <a:moveTo>
                    <a:pt x="11620" y="25196"/>
                  </a:moveTo>
                  <a:lnTo>
                    <a:pt x="3352" y="25196"/>
                  </a:lnTo>
                  <a:lnTo>
                    <a:pt x="0" y="28549"/>
                  </a:lnTo>
                  <a:lnTo>
                    <a:pt x="0" y="202552"/>
                  </a:lnTo>
                  <a:lnTo>
                    <a:pt x="3352" y="205905"/>
                  </a:lnTo>
                  <a:lnTo>
                    <a:pt x="38595" y="205905"/>
                  </a:lnTo>
                  <a:lnTo>
                    <a:pt x="41948" y="202552"/>
                  </a:lnTo>
                  <a:lnTo>
                    <a:pt x="41948" y="190919"/>
                  </a:lnTo>
                  <a:lnTo>
                    <a:pt x="14985" y="190919"/>
                  </a:lnTo>
                  <a:lnTo>
                    <a:pt x="14985" y="28549"/>
                  </a:lnTo>
                  <a:lnTo>
                    <a:pt x="11620" y="25196"/>
                  </a:lnTo>
                  <a:close/>
                </a:path>
                <a:path w="42545" h="206375">
                  <a:moveTo>
                    <a:pt x="38595" y="0"/>
                  </a:moveTo>
                  <a:lnTo>
                    <a:pt x="30327" y="0"/>
                  </a:lnTo>
                  <a:lnTo>
                    <a:pt x="26962" y="3352"/>
                  </a:lnTo>
                  <a:lnTo>
                    <a:pt x="26962" y="190919"/>
                  </a:lnTo>
                  <a:lnTo>
                    <a:pt x="41948" y="190919"/>
                  </a:lnTo>
                  <a:lnTo>
                    <a:pt x="41948" y="3352"/>
                  </a:lnTo>
                  <a:lnTo>
                    <a:pt x="385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32" name="object 30">
              <a:extLst>
                <a:ext uri="{FF2B5EF4-FFF2-40B4-BE49-F238E27FC236}">
                  <a16:creationId xmlns:a16="http://schemas.microsoft.com/office/drawing/2014/main" id="{E17BA186-1A84-0911-E73C-4B16E0024C72}"/>
                </a:ext>
              </a:extLst>
            </p:cNvPr>
            <p:cNvSpPr>
              <a:spLocks noChangeArrowheads="1"/>
            </p:cNvSpPr>
            <p:nvPr/>
          </p:nvSpPr>
          <p:spPr bwMode="auto">
            <a:xfrm>
              <a:off x="8100847" y="2012115"/>
              <a:ext cx="86398" cy="68821"/>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12333" name="object 31">
              <a:extLst>
                <a:ext uri="{FF2B5EF4-FFF2-40B4-BE49-F238E27FC236}">
                  <a16:creationId xmlns:a16="http://schemas.microsoft.com/office/drawing/2014/main" id="{CEFAFB87-0537-FEE5-E251-CD797040F0CC}"/>
                </a:ext>
              </a:extLst>
            </p:cNvPr>
            <p:cNvSpPr>
              <a:spLocks/>
            </p:cNvSpPr>
            <p:nvPr/>
          </p:nvSpPr>
          <p:spPr bwMode="auto">
            <a:xfrm>
              <a:off x="8229488" y="1733118"/>
              <a:ext cx="203200" cy="276860"/>
            </a:xfrm>
            <a:custGeom>
              <a:avLst/>
              <a:gdLst>
                <a:gd name="T0" fmla="*/ 195148 w 203200"/>
                <a:gd name="T1" fmla="*/ 0 h 276860"/>
                <a:gd name="T2" fmla="*/ 190474 w 203200"/>
                <a:gd name="T3" fmla="*/ 800 h 276860"/>
                <a:gd name="T4" fmla="*/ 0 w 203200"/>
                <a:gd name="T5" fmla="*/ 267931 h 276860"/>
                <a:gd name="T6" fmla="*/ 787 w 203200"/>
                <a:gd name="T7" fmla="*/ 272605 h 276860"/>
                <a:gd name="T8" fmla="*/ 5473 w 203200"/>
                <a:gd name="T9" fmla="*/ 275945 h 276860"/>
                <a:gd name="T10" fmla="*/ 6997 w 203200"/>
                <a:gd name="T11" fmla="*/ 276402 h 276860"/>
                <a:gd name="T12" fmla="*/ 10833 w 203200"/>
                <a:gd name="T13" fmla="*/ 276402 h 276860"/>
                <a:gd name="T14" fmla="*/ 13131 w 203200"/>
                <a:gd name="T15" fmla="*/ 275310 h 276860"/>
                <a:gd name="T16" fmla="*/ 202679 w 203200"/>
                <a:gd name="T17" fmla="*/ 9486 h 276860"/>
                <a:gd name="T18" fmla="*/ 201904 w 203200"/>
                <a:gd name="T19" fmla="*/ 4813 h 276860"/>
                <a:gd name="T20" fmla="*/ 195148 w 203200"/>
                <a:gd name="T21" fmla="*/ 0 h 276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200" h="276860">
                  <a:moveTo>
                    <a:pt x="195148" y="0"/>
                  </a:moveTo>
                  <a:lnTo>
                    <a:pt x="190474" y="800"/>
                  </a:lnTo>
                  <a:lnTo>
                    <a:pt x="0" y="267931"/>
                  </a:lnTo>
                  <a:lnTo>
                    <a:pt x="787" y="272605"/>
                  </a:lnTo>
                  <a:lnTo>
                    <a:pt x="5473" y="275945"/>
                  </a:lnTo>
                  <a:lnTo>
                    <a:pt x="6997" y="276402"/>
                  </a:lnTo>
                  <a:lnTo>
                    <a:pt x="10833" y="276402"/>
                  </a:lnTo>
                  <a:lnTo>
                    <a:pt x="13131" y="275310"/>
                  </a:lnTo>
                  <a:lnTo>
                    <a:pt x="202679" y="9486"/>
                  </a:lnTo>
                  <a:lnTo>
                    <a:pt x="201904" y="4813"/>
                  </a:lnTo>
                  <a:lnTo>
                    <a:pt x="195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34" name="object 32">
              <a:extLst>
                <a:ext uri="{FF2B5EF4-FFF2-40B4-BE49-F238E27FC236}">
                  <a16:creationId xmlns:a16="http://schemas.microsoft.com/office/drawing/2014/main" id="{A003A0E6-38D7-4B4B-A818-8888192E9A35}"/>
                </a:ext>
              </a:extLst>
            </p:cNvPr>
            <p:cNvSpPr>
              <a:spLocks noChangeArrowheads="1"/>
            </p:cNvSpPr>
            <p:nvPr/>
          </p:nvSpPr>
          <p:spPr bwMode="auto">
            <a:xfrm>
              <a:off x="8267986" y="1739917"/>
              <a:ext cx="167642" cy="201644"/>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12335" name="object 33">
              <a:extLst>
                <a:ext uri="{FF2B5EF4-FFF2-40B4-BE49-F238E27FC236}">
                  <a16:creationId xmlns:a16="http://schemas.microsoft.com/office/drawing/2014/main" id="{BF31FF72-2411-2202-58FD-15142B103709}"/>
                </a:ext>
              </a:extLst>
            </p:cNvPr>
            <p:cNvSpPr>
              <a:spLocks/>
            </p:cNvSpPr>
            <p:nvPr/>
          </p:nvSpPr>
          <p:spPr bwMode="auto">
            <a:xfrm>
              <a:off x="8246126" y="1692057"/>
              <a:ext cx="227965" cy="279400"/>
            </a:xfrm>
            <a:custGeom>
              <a:avLst/>
              <a:gdLst>
                <a:gd name="T0" fmla="*/ 134908 w 227965"/>
                <a:gd name="T1" fmla="*/ 22897 h 279400"/>
                <a:gd name="T2" fmla="*/ 128431 w 227965"/>
                <a:gd name="T3" fmla="*/ 33679 h 279400"/>
                <a:gd name="T4" fmla="*/ 53794 w 227965"/>
                <a:gd name="T5" fmla="*/ 145325 h 279400"/>
                <a:gd name="T6" fmla="*/ 53656 w 227965"/>
                <a:gd name="T7" fmla="*/ 148208 h 279400"/>
                <a:gd name="T8" fmla="*/ 52079 w 227965"/>
                <a:gd name="T9" fmla="*/ 150469 h 279400"/>
                <a:gd name="T10" fmla="*/ 3552 w 227965"/>
                <a:gd name="T11" fmla="*/ 221182 h 279400"/>
                <a:gd name="T12" fmla="*/ 0 w 227965"/>
                <a:gd name="T13" fmla="*/ 238432 h 279400"/>
                <a:gd name="T14" fmla="*/ 9496 w 227965"/>
                <a:gd name="T15" fmla="*/ 253262 h 279400"/>
                <a:gd name="T16" fmla="*/ 48612 w 227965"/>
                <a:gd name="T17" fmla="*/ 279183 h 279400"/>
                <a:gd name="T18" fmla="*/ 67332 w 227965"/>
                <a:gd name="T19" fmla="*/ 275995 h 279400"/>
                <a:gd name="T20" fmla="*/ 51825 w 227965"/>
                <a:gd name="T21" fmla="*/ 265048 h 279400"/>
                <a:gd name="T22" fmla="*/ 13496 w 227965"/>
                <a:gd name="T23" fmla="*/ 233285 h 279400"/>
                <a:gd name="T24" fmla="*/ 75355 w 227965"/>
                <a:gd name="T25" fmla="*/ 167283 h 279400"/>
                <a:gd name="T26" fmla="*/ 76311 w 227965"/>
                <a:gd name="T27" fmla="*/ 163765 h 279400"/>
                <a:gd name="T28" fmla="*/ 134375 w 227965"/>
                <a:gd name="T29" fmla="*/ 50837 h 279400"/>
                <a:gd name="T30" fmla="*/ 149374 w 227965"/>
                <a:gd name="T31" fmla="*/ 47649 h 279400"/>
                <a:gd name="T32" fmla="*/ 147393 w 227965"/>
                <a:gd name="T33" fmla="*/ 31177 h 279400"/>
                <a:gd name="T34" fmla="*/ 169948 w 227965"/>
                <a:gd name="T35" fmla="*/ 15377 h 279400"/>
                <a:gd name="T36" fmla="*/ 213941 w 227965"/>
                <a:gd name="T37" fmla="*/ 14759 h 279400"/>
                <a:gd name="T38" fmla="*/ 185958 w 227965"/>
                <a:gd name="T39" fmla="*/ 0 h 279400"/>
                <a:gd name="T40" fmla="*/ 57235 w 227965"/>
                <a:gd name="T41" fmla="*/ 242937 h 279400"/>
                <a:gd name="T42" fmla="*/ 53514 w 227965"/>
                <a:gd name="T43" fmla="*/ 250672 h 279400"/>
                <a:gd name="T44" fmla="*/ 56422 w 227965"/>
                <a:gd name="T45" fmla="*/ 264603 h 279400"/>
                <a:gd name="T46" fmla="*/ 75703 w 227965"/>
                <a:gd name="T47" fmla="*/ 265048 h 279400"/>
                <a:gd name="T48" fmla="*/ 75333 w 227965"/>
                <a:gd name="T49" fmla="*/ 260146 h 279400"/>
                <a:gd name="T50" fmla="*/ 80184 w 227965"/>
                <a:gd name="T51" fmla="*/ 259206 h 279400"/>
                <a:gd name="T52" fmla="*/ 72666 w 227965"/>
                <a:gd name="T53" fmla="*/ 244385 h 279400"/>
                <a:gd name="T54" fmla="*/ 78067 w 227965"/>
                <a:gd name="T55" fmla="*/ 260146 h 279400"/>
                <a:gd name="T56" fmla="*/ 77809 w 227965"/>
                <a:gd name="T57" fmla="*/ 260260 h 279400"/>
                <a:gd name="T58" fmla="*/ 145221 w 227965"/>
                <a:gd name="T59" fmla="*/ 130936 h 279400"/>
                <a:gd name="T60" fmla="*/ 139671 w 227965"/>
                <a:gd name="T61" fmla="*/ 138200 h 279400"/>
                <a:gd name="T62" fmla="*/ 146296 w 227965"/>
                <a:gd name="T63" fmla="*/ 147954 h 279400"/>
                <a:gd name="T64" fmla="*/ 72666 w 227965"/>
                <a:gd name="T65" fmla="*/ 244385 h 279400"/>
                <a:gd name="T66" fmla="*/ 163395 w 227965"/>
                <a:gd name="T67" fmla="*/ 150596 h 279400"/>
                <a:gd name="T68" fmla="*/ 163737 w 227965"/>
                <a:gd name="T69" fmla="*/ 146951 h 279400"/>
                <a:gd name="T70" fmla="*/ 167217 w 227965"/>
                <a:gd name="T71" fmla="*/ 145630 h 279400"/>
                <a:gd name="T72" fmla="*/ 158899 w 227965"/>
                <a:gd name="T73" fmla="*/ 131838 h 279400"/>
                <a:gd name="T74" fmla="*/ 75355 w 227965"/>
                <a:gd name="T75" fmla="*/ 167283 h 279400"/>
                <a:gd name="T76" fmla="*/ 68081 w 227965"/>
                <a:gd name="T77" fmla="*/ 171906 h 279400"/>
                <a:gd name="T78" fmla="*/ 75355 w 227965"/>
                <a:gd name="T79" fmla="*/ 167283 h 279400"/>
                <a:gd name="T80" fmla="*/ 192922 w 227965"/>
                <a:gd name="T81" fmla="*/ 87426 h 279400"/>
                <a:gd name="T82" fmla="*/ 177778 w 227965"/>
                <a:gd name="T83" fmla="*/ 131838 h 279400"/>
                <a:gd name="T84" fmla="*/ 204200 w 227965"/>
                <a:gd name="T85" fmla="*/ 91845 h 279400"/>
                <a:gd name="T86" fmla="*/ 213941 w 227965"/>
                <a:gd name="T87" fmla="*/ 14759 h 279400"/>
                <a:gd name="T88" fmla="*/ 196313 w 227965"/>
                <a:gd name="T89" fmla="*/ 19493 h 279400"/>
                <a:gd name="T90" fmla="*/ 207586 w 227965"/>
                <a:gd name="T91" fmla="*/ 30736 h 279400"/>
                <a:gd name="T92" fmla="*/ 212696 w 227965"/>
                <a:gd name="T93" fmla="*/ 45617 h 279400"/>
                <a:gd name="T94" fmla="*/ 189760 w 227965"/>
                <a:gd name="T95" fmla="*/ 57162 h 279400"/>
                <a:gd name="T96" fmla="*/ 192033 w 227965"/>
                <a:gd name="T97" fmla="*/ 66166 h 279400"/>
                <a:gd name="T98" fmla="*/ 222615 w 227965"/>
                <a:gd name="T99" fmla="*/ 72719 h 279400"/>
                <a:gd name="T100" fmla="*/ 223072 w 227965"/>
                <a:gd name="T101" fmla="*/ 60629 h 279400"/>
                <a:gd name="T102" fmla="*/ 225967 w 227965"/>
                <a:gd name="T103" fmla="*/ 56374 h 279400"/>
                <a:gd name="T104" fmla="*/ 227860 w 227965"/>
                <a:gd name="T105" fmla="*/ 50761 h 279400"/>
                <a:gd name="T106" fmla="*/ 221959 w 227965"/>
                <a:gd name="T107" fmla="*/ 25635 h 279400"/>
                <a:gd name="T108" fmla="*/ 213941 w 227965"/>
                <a:gd name="T109" fmla="*/ 14759 h 279400"/>
                <a:gd name="T110" fmla="*/ 134375 w 227965"/>
                <a:gd name="T111" fmla="*/ 50837 h 279400"/>
                <a:gd name="T112" fmla="*/ 143011 w 227965"/>
                <a:gd name="T113" fmla="*/ 54533 h 279400"/>
                <a:gd name="T114" fmla="*/ 148228 w 227965"/>
                <a:gd name="T115" fmla="*/ 50837 h 279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965" h="279400">
                  <a:moveTo>
                    <a:pt x="185958" y="0"/>
                  </a:moveTo>
                  <a:lnTo>
                    <a:pt x="134908" y="22897"/>
                  </a:lnTo>
                  <a:lnTo>
                    <a:pt x="129981" y="33146"/>
                  </a:lnTo>
                  <a:lnTo>
                    <a:pt x="128431" y="33679"/>
                  </a:lnTo>
                  <a:lnTo>
                    <a:pt x="127085" y="34708"/>
                  </a:lnTo>
                  <a:lnTo>
                    <a:pt x="53794" y="145325"/>
                  </a:lnTo>
                  <a:lnTo>
                    <a:pt x="53766" y="145630"/>
                  </a:lnTo>
                  <a:lnTo>
                    <a:pt x="53656" y="148208"/>
                  </a:lnTo>
                  <a:lnTo>
                    <a:pt x="54581" y="150469"/>
                  </a:lnTo>
                  <a:lnTo>
                    <a:pt x="52079" y="150469"/>
                  </a:lnTo>
                  <a:lnTo>
                    <a:pt x="49628" y="151624"/>
                  </a:lnTo>
                  <a:lnTo>
                    <a:pt x="3552" y="221182"/>
                  </a:lnTo>
                  <a:lnTo>
                    <a:pt x="55" y="229631"/>
                  </a:lnTo>
                  <a:lnTo>
                    <a:pt x="0" y="238432"/>
                  </a:lnTo>
                  <a:lnTo>
                    <a:pt x="3206" y="246628"/>
                  </a:lnTo>
                  <a:lnTo>
                    <a:pt x="9496" y="253262"/>
                  </a:lnTo>
                  <a:lnTo>
                    <a:pt x="43837" y="277761"/>
                  </a:lnTo>
                  <a:lnTo>
                    <a:pt x="48612" y="279183"/>
                  </a:lnTo>
                  <a:lnTo>
                    <a:pt x="60385" y="279183"/>
                  </a:lnTo>
                  <a:lnTo>
                    <a:pt x="67332" y="275995"/>
                  </a:lnTo>
                  <a:lnTo>
                    <a:pt x="75703" y="265048"/>
                  </a:lnTo>
                  <a:lnTo>
                    <a:pt x="51825" y="265048"/>
                  </a:lnTo>
                  <a:lnTo>
                    <a:pt x="14436" y="238403"/>
                  </a:lnTo>
                  <a:lnTo>
                    <a:pt x="13496" y="233285"/>
                  </a:lnTo>
                  <a:lnTo>
                    <a:pt x="57223" y="167283"/>
                  </a:lnTo>
                  <a:lnTo>
                    <a:pt x="75355" y="167283"/>
                  </a:lnTo>
                  <a:lnTo>
                    <a:pt x="75650" y="166991"/>
                  </a:lnTo>
                  <a:lnTo>
                    <a:pt x="76311" y="163765"/>
                  </a:lnTo>
                  <a:lnTo>
                    <a:pt x="69872" y="148208"/>
                  </a:lnTo>
                  <a:lnTo>
                    <a:pt x="134375" y="50837"/>
                  </a:lnTo>
                  <a:lnTo>
                    <a:pt x="148228" y="50837"/>
                  </a:lnTo>
                  <a:lnTo>
                    <a:pt x="149374" y="47649"/>
                  </a:lnTo>
                  <a:lnTo>
                    <a:pt x="145589" y="33921"/>
                  </a:lnTo>
                  <a:lnTo>
                    <a:pt x="147393" y="31177"/>
                  </a:lnTo>
                  <a:lnTo>
                    <a:pt x="157401" y="20974"/>
                  </a:lnTo>
                  <a:lnTo>
                    <a:pt x="169948" y="15377"/>
                  </a:lnTo>
                  <a:lnTo>
                    <a:pt x="183447" y="14759"/>
                  </a:lnTo>
                  <a:lnTo>
                    <a:pt x="213941" y="14759"/>
                  </a:lnTo>
                  <a:lnTo>
                    <a:pt x="204276" y="6806"/>
                  </a:lnTo>
                  <a:lnTo>
                    <a:pt x="185958" y="0"/>
                  </a:lnTo>
                  <a:close/>
                </a:path>
                <a:path w="227965" h="279400">
                  <a:moveTo>
                    <a:pt x="60144" y="241832"/>
                  </a:moveTo>
                  <a:lnTo>
                    <a:pt x="57235" y="242937"/>
                  </a:lnTo>
                  <a:lnTo>
                    <a:pt x="53755" y="247560"/>
                  </a:lnTo>
                  <a:lnTo>
                    <a:pt x="53514" y="250672"/>
                  </a:lnTo>
                  <a:lnTo>
                    <a:pt x="59331" y="261695"/>
                  </a:lnTo>
                  <a:lnTo>
                    <a:pt x="56422" y="264603"/>
                  </a:lnTo>
                  <a:lnTo>
                    <a:pt x="51825" y="265048"/>
                  </a:lnTo>
                  <a:lnTo>
                    <a:pt x="75703" y="265048"/>
                  </a:lnTo>
                  <a:lnTo>
                    <a:pt x="76107" y="262470"/>
                  </a:lnTo>
                  <a:lnTo>
                    <a:pt x="75333" y="260146"/>
                  </a:lnTo>
                  <a:lnTo>
                    <a:pt x="78067" y="260146"/>
                  </a:lnTo>
                  <a:lnTo>
                    <a:pt x="80184" y="259206"/>
                  </a:lnTo>
                  <a:lnTo>
                    <a:pt x="91539" y="244385"/>
                  </a:lnTo>
                  <a:lnTo>
                    <a:pt x="72666" y="244385"/>
                  </a:lnTo>
                  <a:lnTo>
                    <a:pt x="60144" y="241832"/>
                  </a:lnTo>
                  <a:close/>
                </a:path>
                <a:path w="227965" h="279400">
                  <a:moveTo>
                    <a:pt x="78067" y="260146"/>
                  </a:moveTo>
                  <a:lnTo>
                    <a:pt x="75333" y="260146"/>
                  </a:lnTo>
                  <a:lnTo>
                    <a:pt x="77809" y="260260"/>
                  </a:lnTo>
                  <a:lnTo>
                    <a:pt x="78067" y="260146"/>
                  </a:lnTo>
                  <a:close/>
                </a:path>
                <a:path w="227965" h="279400">
                  <a:moveTo>
                    <a:pt x="145221" y="130936"/>
                  </a:moveTo>
                  <a:lnTo>
                    <a:pt x="142300" y="132638"/>
                  </a:lnTo>
                  <a:lnTo>
                    <a:pt x="139671" y="138200"/>
                  </a:lnTo>
                  <a:lnTo>
                    <a:pt x="140192" y="141515"/>
                  </a:lnTo>
                  <a:lnTo>
                    <a:pt x="146296" y="147954"/>
                  </a:lnTo>
                  <a:lnTo>
                    <a:pt x="146362" y="148208"/>
                  </a:lnTo>
                  <a:lnTo>
                    <a:pt x="72666" y="244385"/>
                  </a:lnTo>
                  <a:lnTo>
                    <a:pt x="91539" y="244385"/>
                  </a:lnTo>
                  <a:lnTo>
                    <a:pt x="163395" y="150596"/>
                  </a:lnTo>
                  <a:lnTo>
                    <a:pt x="163903" y="148741"/>
                  </a:lnTo>
                  <a:lnTo>
                    <a:pt x="163737" y="146951"/>
                  </a:lnTo>
                  <a:lnTo>
                    <a:pt x="165554" y="146620"/>
                  </a:lnTo>
                  <a:lnTo>
                    <a:pt x="167217" y="145630"/>
                  </a:lnTo>
                  <a:lnTo>
                    <a:pt x="177778" y="131838"/>
                  </a:lnTo>
                  <a:lnTo>
                    <a:pt x="158899" y="131838"/>
                  </a:lnTo>
                  <a:lnTo>
                    <a:pt x="145221" y="130936"/>
                  </a:lnTo>
                  <a:close/>
                </a:path>
                <a:path w="227965" h="279400">
                  <a:moveTo>
                    <a:pt x="75355" y="167283"/>
                  </a:moveTo>
                  <a:lnTo>
                    <a:pt x="57223" y="167283"/>
                  </a:lnTo>
                  <a:lnTo>
                    <a:pt x="68081" y="171906"/>
                  </a:lnTo>
                  <a:lnTo>
                    <a:pt x="71320" y="171271"/>
                  </a:lnTo>
                  <a:lnTo>
                    <a:pt x="75355" y="167283"/>
                  </a:lnTo>
                  <a:close/>
                </a:path>
                <a:path w="227965" h="279400">
                  <a:moveTo>
                    <a:pt x="197621" y="86803"/>
                  </a:moveTo>
                  <a:lnTo>
                    <a:pt x="192922" y="87426"/>
                  </a:lnTo>
                  <a:lnTo>
                    <a:pt x="158899" y="131838"/>
                  </a:lnTo>
                  <a:lnTo>
                    <a:pt x="177778" y="131838"/>
                  </a:lnTo>
                  <a:lnTo>
                    <a:pt x="204822" y="96544"/>
                  </a:lnTo>
                  <a:lnTo>
                    <a:pt x="204200" y="91845"/>
                  </a:lnTo>
                  <a:lnTo>
                    <a:pt x="197621" y="86803"/>
                  </a:lnTo>
                  <a:close/>
                </a:path>
                <a:path w="227965" h="279400">
                  <a:moveTo>
                    <a:pt x="213941" y="14759"/>
                  </a:moveTo>
                  <a:lnTo>
                    <a:pt x="183447" y="14759"/>
                  </a:lnTo>
                  <a:lnTo>
                    <a:pt x="196313" y="19493"/>
                  </a:lnTo>
                  <a:lnTo>
                    <a:pt x="202657" y="24543"/>
                  </a:lnTo>
                  <a:lnTo>
                    <a:pt x="207586" y="30736"/>
                  </a:lnTo>
                  <a:lnTo>
                    <a:pt x="210974" y="37839"/>
                  </a:lnTo>
                  <a:lnTo>
                    <a:pt x="212696" y="45617"/>
                  </a:lnTo>
                  <a:lnTo>
                    <a:pt x="191614" y="54291"/>
                  </a:lnTo>
                  <a:lnTo>
                    <a:pt x="189760" y="57162"/>
                  </a:lnTo>
                  <a:lnTo>
                    <a:pt x="189988" y="63423"/>
                  </a:lnTo>
                  <a:lnTo>
                    <a:pt x="192033" y="66166"/>
                  </a:lnTo>
                  <a:lnTo>
                    <a:pt x="218398" y="74865"/>
                  </a:lnTo>
                  <a:lnTo>
                    <a:pt x="222615" y="72719"/>
                  </a:lnTo>
                  <a:lnTo>
                    <a:pt x="225218" y="64871"/>
                  </a:lnTo>
                  <a:lnTo>
                    <a:pt x="223072" y="60629"/>
                  </a:lnTo>
                  <a:lnTo>
                    <a:pt x="218932" y="59257"/>
                  </a:lnTo>
                  <a:lnTo>
                    <a:pt x="225967" y="56374"/>
                  </a:lnTo>
                  <a:lnTo>
                    <a:pt x="227784" y="53733"/>
                  </a:lnTo>
                  <a:lnTo>
                    <a:pt x="227860" y="50761"/>
                  </a:lnTo>
                  <a:lnTo>
                    <a:pt x="226516" y="37662"/>
                  </a:lnTo>
                  <a:lnTo>
                    <a:pt x="221959" y="25635"/>
                  </a:lnTo>
                  <a:lnTo>
                    <a:pt x="214456" y="15183"/>
                  </a:lnTo>
                  <a:lnTo>
                    <a:pt x="213941" y="14759"/>
                  </a:lnTo>
                  <a:close/>
                </a:path>
                <a:path w="227965" h="279400">
                  <a:moveTo>
                    <a:pt x="148228" y="50837"/>
                  </a:moveTo>
                  <a:lnTo>
                    <a:pt x="134375" y="50837"/>
                  </a:lnTo>
                  <a:lnTo>
                    <a:pt x="139531" y="54533"/>
                  </a:lnTo>
                  <a:lnTo>
                    <a:pt x="143011" y="54533"/>
                  </a:lnTo>
                  <a:lnTo>
                    <a:pt x="148205" y="50901"/>
                  </a:lnTo>
                  <a:lnTo>
                    <a:pt x="148228" y="508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2336" name="object 34">
              <a:extLst>
                <a:ext uri="{FF2B5EF4-FFF2-40B4-BE49-F238E27FC236}">
                  <a16:creationId xmlns:a16="http://schemas.microsoft.com/office/drawing/2014/main" id="{8C59D977-4D46-D1E1-BBE3-2DEEB2001FA3}"/>
                </a:ext>
              </a:extLst>
            </p:cNvPr>
            <p:cNvSpPr>
              <a:spLocks/>
            </p:cNvSpPr>
            <p:nvPr/>
          </p:nvSpPr>
          <p:spPr bwMode="auto">
            <a:xfrm>
              <a:off x="8142671" y="1725201"/>
              <a:ext cx="224154" cy="0"/>
            </a:xfrm>
            <a:custGeom>
              <a:avLst/>
              <a:gdLst>
                <a:gd name="T0" fmla="*/ 0 w 224154"/>
                <a:gd name="T1" fmla="*/ 223926 w 224154"/>
              </a:gdLst>
              <a:ahLst/>
              <a:cxnLst>
                <a:cxn ang="0">
                  <a:pos x="T0" y="0"/>
                </a:cxn>
                <a:cxn ang="0">
                  <a:pos x="T1" y="0"/>
                </a:cxn>
              </a:cxnLst>
              <a:rect l="0" t="0" r="r" b="b"/>
              <a:pathLst>
                <a:path w="224154">
                  <a:moveTo>
                    <a:pt x="0" y="0"/>
                  </a:moveTo>
                  <a:lnTo>
                    <a:pt x="223926"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37" name="object 35">
              <a:extLst>
                <a:ext uri="{FF2B5EF4-FFF2-40B4-BE49-F238E27FC236}">
                  <a16:creationId xmlns:a16="http://schemas.microsoft.com/office/drawing/2014/main" id="{C8DE469C-A6DD-41BA-2FEE-9B75B8350BE6}"/>
                </a:ext>
              </a:extLst>
            </p:cNvPr>
            <p:cNvSpPr>
              <a:spLocks/>
            </p:cNvSpPr>
            <p:nvPr/>
          </p:nvSpPr>
          <p:spPr bwMode="auto">
            <a:xfrm>
              <a:off x="8142671" y="1756566"/>
              <a:ext cx="198755" cy="0"/>
            </a:xfrm>
            <a:custGeom>
              <a:avLst/>
              <a:gdLst>
                <a:gd name="T0" fmla="*/ 0 w 198754"/>
                <a:gd name="T1" fmla="*/ 198513 w 198754"/>
              </a:gdLst>
              <a:ahLst/>
              <a:cxnLst>
                <a:cxn ang="0">
                  <a:pos x="T0" y="0"/>
                </a:cxn>
                <a:cxn ang="0">
                  <a:pos x="T1" y="0"/>
                </a:cxn>
              </a:cxnLst>
              <a:rect l="0" t="0" r="r" b="b"/>
              <a:pathLst>
                <a:path w="198754">
                  <a:moveTo>
                    <a:pt x="0" y="0"/>
                  </a:moveTo>
                  <a:lnTo>
                    <a:pt x="198513"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38" name="object 36">
              <a:extLst>
                <a:ext uri="{FF2B5EF4-FFF2-40B4-BE49-F238E27FC236}">
                  <a16:creationId xmlns:a16="http://schemas.microsoft.com/office/drawing/2014/main" id="{62F61890-DE38-8414-1391-4E709EDDC0AA}"/>
                </a:ext>
              </a:extLst>
            </p:cNvPr>
            <p:cNvSpPr>
              <a:spLocks/>
            </p:cNvSpPr>
            <p:nvPr/>
          </p:nvSpPr>
          <p:spPr bwMode="auto">
            <a:xfrm>
              <a:off x="8142671" y="1787938"/>
              <a:ext cx="181610" cy="0"/>
            </a:xfrm>
            <a:custGeom>
              <a:avLst/>
              <a:gdLst>
                <a:gd name="T0" fmla="*/ 0 w 181609"/>
                <a:gd name="T1" fmla="*/ 181038 w 181609"/>
              </a:gdLst>
              <a:ahLst/>
              <a:cxnLst>
                <a:cxn ang="0">
                  <a:pos x="T0" y="0"/>
                </a:cxn>
                <a:cxn ang="0">
                  <a:pos x="T1" y="0"/>
                </a:cxn>
              </a:cxnLst>
              <a:rect l="0" t="0" r="r" b="b"/>
              <a:pathLst>
                <a:path w="181609">
                  <a:moveTo>
                    <a:pt x="0" y="0"/>
                  </a:moveTo>
                  <a:lnTo>
                    <a:pt x="181038"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39" name="object 37">
              <a:extLst>
                <a:ext uri="{FF2B5EF4-FFF2-40B4-BE49-F238E27FC236}">
                  <a16:creationId xmlns:a16="http://schemas.microsoft.com/office/drawing/2014/main" id="{0664074B-B944-EA9C-82ED-FBD3B9C84BF0}"/>
                </a:ext>
              </a:extLst>
            </p:cNvPr>
            <p:cNvSpPr>
              <a:spLocks/>
            </p:cNvSpPr>
            <p:nvPr/>
          </p:nvSpPr>
          <p:spPr bwMode="auto">
            <a:xfrm>
              <a:off x="8142665" y="1819310"/>
              <a:ext cx="159385" cy="0"/>
            </a:xfrm>
            <a:custGeom>
              <a:avLst/>
              <a:gdLst>
                <a:gd name="T0" fmla="*/ 0 w 159384"/>
                <a:gd name="T1" fmla="*/ 159067 w 159384"/>
              </a:gdLst>
              <a:ahLst/>
              <a:cxnLst>
                <a:cxn ang="0">
                  <a:pos x="T0" y="0"/>
                </a:cxn>
                <a:cxn ang="0">
                  <a:pos x="T1" y="0"/>
                </a:cxn>
              </a:cxnLst>
              <a:rect l="0" t="0" r="r" b="b"/>
              <a:pathLst>
                <a:path w="159384">
                  <a:moveTo>
                    <a:pt x="0" y="0"/>
                  </a:moveTo>
                  <a:lnTo>
                    <a:pt x="159067"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40" name="object 38">
              <a:extLst>
                <a:ext uri="{FF2B5EF4-FFF2-40B4-BE49-F238E27FC236}">
                  <a16:creationId xmlns:a16="http://schemas.microsoft.com/office/drawing/2014/main" id="{1479B29D-D215-2FBE-F6C4-9BBADA8C3BC9}"/>
                </a:ext>
              </a:extLst>
            </p:cNvPr>
            <p:cNvSpPr>
              <a:spLocks/>
            </p:cNvSpPr>
            <p:nvPr/>
          </p:nvSpPr>
          <p:spPr bwMode="auto">
            <a:xfrm>
              <a:off x="8142665" y="1850682"/>
              <a:ext cx="136525" cy="0"/>
            </a:xfrm>
            <a:custGeom>
              <a:avLst/>
              <a:gdLst>
                <a:gd name="T0" fmla="*/ 0 w 136525"/>
                <a:gd name="T1" fmla="*/ 136347 w 136525"/>
              </a:gdLst>
              <a:ahLst/>
              <a:cxnLst>
                <a:cxn ang="0">
                  <a:pos x="T0" y="0"/>
                </a:cxn>
                <a:cxn ang="0">
                  <a:pos x="T1" y="0"/>
                </a:cxn>
              </a:cxnLst>
              <a:rect l="0" t="0" r="r" b="b"/>
              <a:pathLst>
                <a:path w="136525">
                  <a:moveTo>
                    <a:pt x="0" y="0"/>
                  </a:moveTo>
                  <a:lnTo>
                    <a:pt x="136347"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41" name="object 39">
              <a:extLst>
                <a:ext uri="{FF2B5EF4-FFF2-40B4-BE49-F238E27FC236}">
                  <a16:creationId xmlns:a16="http://schemas.microsoft.com/office/drawing/2014/main" id="{9477D969-276E-12D3-1BF9-CED38AE604BD}"/>
                </a:ext>
              </a:extLst>
            </p:cNvPr>
            <p:cNvSpPr>
              <a:spLocks/>
            </p:cNvSpPr>
            <p:nvPr/>
          </p:nvSpPr>
          <p:spPr bwMode="auto">
            <a:xfrm>
              <a:off x="8142671" y="1882047"/>
              <a:ext cx="114300" cy="0"/>
            </a:xfrm>
            <a:custGeom>
              <a:avLst/>
              <a:gdLst>
                <a:gd name="T0" fmla="*/ 0 w 114300"/>
                <a:gd name="T1" fmla="*/ 113868 w 114300"/>
              </a:gdLst>
              <a:ahLst/>
              <a:cxnLst>
                <a:cxn ang="0">
                  <a:pos x="T0" y="0"/>
                </a:cxn>
                <a:cxn ang="0">
                  <a:pos x="T1" y="0"/>
                </a:cxn>
              </a:cxnLst>
              <a:rect l="0" t="0" r="r" b="b"/>
              <a:pathLst>
                <a:path w="114300">
                  <a:moveTo>
                    <a:pt x="0" y="0"/>
                  </a:moveTo>
                  <a:lnTo>
                    <a:pt x="113868"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42" name="object 40">
              <a:extLst>
                <a:ext uri="{FF2B5EF4-FFF2-40B4-BE49-F238E27FC236}">
                  <a16:creationId xmlns:a16="http://schemas.microsoft.com/office/drawing/2014/main" id="{B2E2F5D8-E8D0-A5FE-6687-0800FE924BEE}"/>
                </a:ext>
              </a:extLst>
            </p:cNvPr>
            <p:cNvSpPr>
              <a:spLocks/>
            </p:cNvSpPr>
            <p:nvPr/>
          </p:nvSpPr>
          <p:spPr bwMode="auto">
            <a:xfrm>
              <a:off x="8142671" y="1913418"/>
              <a:ext cx="95885" cy="0"/>
            </a:xfrm>
            <a:custGeom>
              <a:avLst/>
              <a:gdLst>
                <a:gd name="T0" fmla="*/ 0 w 95884"/>
                <a:gd name="T1" fmla="*/ 95885 w 95884"/>
              </a:gdLst>
              <a:ahLst/>
              <a:cxnLst>
                <a:cxn ang="0">
                  <a:pos x="T0" y="0"/>
                </a:cxn>
                <a:cxn ang="0">
                  <a:pos x="T1" y="0"/>
                </a:cxn>
              </a:cxnLst>
              <a:rect l="0" t="0" r="r" b="b"/>
              <a:pathLst>
                <a:path w="95884">
                  <a:moveTo>
                    <a:pt x="0" y="0"/>
                  </a:moveTo>
                  <a:lnTo>
                    <a:pt x="95885"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43" name="object 41">
              <a:extLst>
                <a:ext uri="{FF2B5EF4-FFF2-40B4-BE49-F238E27FC236}">
                  <a16:creationId xmlns:a16="http://schemas.microsoft.com/office/drawing/2014/main" id="{DB95FFE6-5F90-E09D-A91D-BD908B56512D}"/>
                </a:ext>
              </a:extLst>
            </p:cNvPr>
            <p:cNvSpPr>
              <a:spLocks/>
            </p:cNvSpPr>
            <p:nvPr/>
          </p:nvSpPr>
          <p:spPr bwMode="auto">
            <a:xfrm>
              <a:off x="8142671" y="1944790"/>
              <a:ext cx="95885" cy="0"/>
            </a:xfrm>
            <a:custGeom>
              <a:avLst/>
              <a:gdLst>
                <a:gd name="T0" fmla="*/ 0 w 95884"/>
                <a:gd name="T1" fmla="*/ 95885 w 95884"/>
              </a:gdLst>
              <a:ahLst/>
              <a:cxnLst>
                <a:cxn ang="0">
                  <a:pos x="T0" y="0"/>
                </a:cxn>
                <a:cxn ang="0">
                  <a:pos x="T1" y="0"/>
                </a:cxn>
              </a:cxnLst>
              <a:rect l="0" t="0" r="r" b="b"/>
              <a:pathLst>
                <a:path w="95884">
                  <a:moveTo>
                    <a:pt x="0" y="0"/>
                  </a:moveTo>
                  <a:lnTo>
                    <a:pt x="95885"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12344" name="object 42">
              <a:extLst>
                <a:ext uri="{FF2B5EF4-FFF2-40B4-BE49-F238E27FC236}">
                  <a16:creationId xmlns:a16="http://schemas.microsoft.com/office/drawing/2014/main" id="{70F09FA0-F27D-9109-ECE1-0FC022D17A35}"/>
                </a:ext>
              </a:extLst>
            </p:cNvPr>
            <p:cNvSpPr>
              <a:spLocks/>
            </p:cNvSpPr>
            <p:nvPr/>
          </p:nvSpPr>
          <p:spPr bwMode="auto">
            <a:xfrm>
              <a:off x="8142671" y="1976156"/>
              <a:ext cx="95885" cy="0"/>
            </a:xfrm>
            <a:custGeom>
              <a:avLst/>
              <a:gdLst>
                <a:gd name="T0" fmla="*/ 0 w 95884"/>
                <a:gd name="T1" fmla="*/ 95885 w 95884"/>
              </a:gdLst>
              <a:ahLst/>
              <a:cxnLst>
                <a:cxn ang="0">
                  <a:pos x="T0" y="0"/>
                </a:cxn>
                <a:cxn ang="0">
                  <a:pos x="T1" y="0"/>
                </a:cxn>
              </a:cxnLst>
              <a:rect l="0" t="0" r="r" b="b"/>
              <a:pathLst>
                <a:path w="95884">
                  <a:moveTo>
                    <a:pt x="0" y="0"/>
                  </a:moveTo>
                  <a:lnTo>
                    <a:pt x="95885" y="0"/>
                  </a:lnTo>
                </a:path>
              </a:pathLst>
            </a:custGeom>
            <a:noFill/>
            <a:ln w="1498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grpSp>
      <p:sp>
        <p:nvSpPr>
          <p:cNvPr id="2" name="object 7">
            <a:extLst>
              <a:ext uri="{FF2B5EF4-FFF2-40B4-BE49-F238E27FC236}">
                <a16:creationId xmlns:a16="http://schemas.microsoft.com/office/drawing/2014/main" id="{AE253FF3-413A-C3C2-D8AE-EA724961635F}"/>
              </a:ext>
            </a:extLst>
          </p:cNvPr>
          <p:cNvSpPr/>
          <p:nvPr/>
        </p:nvSpPr>
        <p:spPr>
          <a:xfrm>
            <a:off x="-23389" y="0"/>
            <a:ext cx="890587" cy="77724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3" name="object 7">
            <a:extLst>
              <a:ext uri="{FF2B5EF4-FFF2-40B4-BE49-F238E27FC236}">
                <a16:creationId xmlns:a16="http://schemas.microsoft.com/office/drawing/2014/main" id="{F745DA4B-B4C1-CF60-DCB9-310CD51126F2}"/>
              </a:ext>
            </a:extLst>
          </p:cNvPr>
          <p:cNvSpPr/>
          <p:nvPr/>
        </p:nvSpPr>
        <p:spPr>
          <a:xfrm>
            <a:off x="12943480"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pic>
        <p:nvPicPr>
          <p:cNvPr id="4" name="Imagen 3">
            <a:extLst>
              <a:ext uri="{FF2B5EF4-FFF2-40B4-BE49-F238E27FC236}">
                <a16:creationId xmlns:a16="http://schemas.microsoft.com/office/drawing/2014/main" id="{22272450-39D8-5A61-DCB5-1B2493D38084}"/>
              </a:ext>
            </a:extLst>
          </p:cNvPr>
          <p:cNvPicPr>
            <a:picLocks noChangeAspect="1"/>
          </p:cNvPicPr>
          <p:nvPr/>
        </p:nvPicPr>
        <p:blipFill>
          <a:blip r:embed="rId2">
            <a:biLevel thresh="25000"/>
          </a:blip>
          <a:stretch>
            <a:fillRect/>
          </a:stretch>
        </p:blipFill>
        <p:spPr>
          <a:xfrm>
            <a:off x="3185990" y="3042202"/>
            <a:ext cx="840476" cy="830627"/>
          </a:xfrm>
          <a:prstGeom prst="rect">
            <a:avLst/>
          </a:prstGeom>
        </p:spPr>
      </p:pic>
      <p:pic>
        <p:nvPicPr>
          <p:cNvPr id="5" name="Imagen 4">
            <a:extLst>
              <a:ext uri="{FF2B5EF4-FFF2-40B4-BE49-F238E27FC236}">
                <a16:creationId xmlns:a16="http://schemas.microsoft.com/office/drawing/2014/main" id="{9093095D-9B01-46D7-4D89-A96960FC8C18}"/>
              </a:ext>
            </a:extLst>
          </p:cNvPr>
          <p:cNvPicPr>
            <a:picLocks noChangeAspect="1"/>
          </p:cNvPicPr>
          <p:nvPr/>
        </p:nvPicPr>
        <p:blipFill>
          <a:blip r:embed="rId3">
            <a:biLevel thresh="25000"/>
          </a:blip>
          <a:stretch>
            <a:fillRect/>
          </a:stretch>
        </p:blipFill>
        <p:spPr>
          <a:xfrm>
            <a:off x="5288378" y="2969842"/>
            <a:ext cx="901301" cy="890740"/>
          </a:xfrm>
          <a:prstGeom prst="rect">
            <a:avLst/>
          </a:prstGeom>
        </p:spPr>
      </p:pic>
      <p:pic>
        <p:nvPicPr>
          <p:cNvPr id="6" name="Imagen 5">
            <a:extLst>
              <a:ext uri="{FF2B5EF4-FFF2-40B4-BE49-F238E27FC236}">
                <a16:creationId xmlns:a16="http://schemas.microsoft.com/office/drawing/2014/main" id="{A85FED5D-088C-D7BA-29A6-C1E1FC5C0917}"/>
              </a:ext>
            </a:extLst>
          </p:cNvPr>
          <p:cNvPicPr>
            <a:picLocks noChangeAspect="1"/>
          </p:cNvPicPr>
          <p:nvPr/>
        </p:nvPicPr>
        <p:blipFill>
          <a:blip r:embed="rId4">
            <a:biLevel thresh="25000"/>
          </a:blip>
          <a:stretch>
            <a:fillRect/>
          </a:stretch>
        </p:blipFill>
        <p:spPr>
          <a:xfrm>
            <a:off x="7405389" y="2915238"/>
            <a:ext cx="894771" cy="893794"/>
          </a:xfrm>
          <a:prstGeom prst="rect">
            <a:avLst/>
          </a:prstGeom>
        </p:spPr>
      </p:pic>
      <p:pic>
        <p:nvPicPr>
          <p:cNvPr id="7" name="Imagen 6">
            <a:extLst>
              <a:ext uri="{FF2B5EF4-FFF2-40B4-BE49-F238E27FC236}">
                <a16:creationId xmlns:a16="http://schemas.microsoft.com/office/drawing/2014/main" id="{43269E21-2241-C4DC-4F2E-F9C5F16D79FF}"/>
              </a:ext>
            </a:extLst>
          </p:cNvPr>
          <p:cNvPicPr>
            <a:picLocks noChangeAspect="1"/>
          </p:cNvPicPr>
          <p:nvPr/>
        </p:nvPicPr>
        <p:blipFill>
          <a:blip r:embed="rId5"/>
          <a:stretch>
            <a:fillRect/>
          </a:stretch>
        </p:blipFill>
        <p:spPr>
          <a:xfrm>
            <a:off x="3272217" y="5779969"/>
            <a:ext cx="754249" cy="765777"/>
          </a:xfrm>
          <a:prstGeom prst="rect">
            <a:avLst/>
          </a:prstGeom>
        </p:spPr>
      </p:pic>
      <p:pic>
        <p:nvPicPr>
          <p:cNvPr id="8" name="Imagen 7" descr="Imagen que contiene botella, alimentos, firmar, gente&#10;&#10;Descripción generada automáticamente">
            <a:extLst>
              <a:ext uri="{FF2B5EF4-FFF2-40B4-BE49-F238E27FC236}">
                <a16:creationId xmlns:a16="http://schemas.microsoft.com/office/drawing/2014/main" id="{1CC2376B-FD6B-E206-2FC1-5F8E711A9A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6000" y="6400800"/>
            <a:ext cx="3078766" cy="946895"/>
          </a:xfrm>
          <a:prstGeom prst="rect">
            <a:avLst/>
          </a:prstGeo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Imagen 1" descr="Imagen que contiene botella, alimentos, firmar, gente&#10;&#10;Descripción generada automáticamente">
            <a:extLst>
              <a:ext uri="{FF2B5EF4-FFF2-40B4-BE49-F238E27FC236}">
                <a16:creationId xmlns:a16="http://schemas.microsoft.com/office/drawing/2014/main" id="{6874EF3E-C6B9-C15E-6C27-93F4FF68E8CF}"/>
              </a:ext>
            </a:extLst>
          </p:cNvPr>
          <p:cNvSpPr>
            <a:spLocks noChangeAspect="1" noChangeArrowheads="1"/>
          </p:cNvSpPr>
          <p:nvPr/>
        </p:nvSpPr>
        <p:spPr bwMode="auto">
          <a:xfrm>
            <a:off x="2301875" y="349250"/>
            <a:ext cx="3079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3322" name="Imagen 21">
            <a:extLst>
              <a:ext uri="{FF2B5EF4-FFF2-40B4-BE49-F238E27FC236}">
                <a16:creationId xmlns:a16="http://schemas.microsoft.com/office/drawing/2014/main" id="{482D7D1A-F680-4B28-A800-1CAD71943C24}"/>
              </a:ext>
            </a:extLst>
          </p:cNvPr>
          <p:cNvSpPr>
            <a:spLocks noChangeAspect="1" noChangeArrowheads="1"/>
          </p:cNvSpPr>
          <p:nvPr/>
        </p:nvSpPr>
        <p:spPr bwMode="auto">
          <a:xfrm>
            <a:off x="5518949" y="2473105"/>
            <a:ext cx="31305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3323" name="Imagen 22">
            <a:extLst>
              <a:ext uri="{FF2B5EF4-FFF2-40B4-BE49-F238E27FC236}">
                <a16:creationId xmlns:a16="http://schemas.microsoft.com/office/drawing/2014/main" id="{0CB1E573-9E04-506D-9375-94A2378E46D8}"/>
              </a:ext>
            </a:extLst>
          </p:cNvPr>
          <p:cNvSpPr>
            <a:spLocks noChangeAspect="1" noChangeArrowheads="1"/>
          </p:cNvSpPr>
          <p:nvPr/>
        </p:nvSpPr>
        <p:spPr bwMode="auto">
          <a:xfrm>
            <a:off x="5899949" y="2868392"/>
            <a:ext cx="5730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3324" name="Imagen 23">
            <a:extLst>
              <a:ext uri="{FF2B5EF4-FFF2-40B4-BE49-F238E27FC236}">
                <a16:creationId xmlns:a16="http://schemas.microsoft.com/office/drawing/2014/main" id="{3EFE439B-13E8-7FF0-E37F-58FF3013B867}"/>
              </a:ext>
            </a:extLst>
          </p:cNvPr>
          <p:cNvSpPr>
            <a:spLocks noChangeAspect="1" noChangeArrowheads="1"/>
          </p:cNvSpPr>
          <p:nvPr/>
        </p:nvSpPr>
        <p:spPr bwMode="auto">
          <a:xfrm>
            <a:off x="7652549" y="2844580"/>
            <a:ext cx="5826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3325" name="Imagen 24">
            <a:extLst>
              <a:ext uri="{FF2B5EF4-FFF2-40B4-BE49-F238E27FC236}">
                <a16:creationId xmlns:a16="http://schemas.microsoft.com/office/drawing/2014/main" id="{1C6638D7-EC48-818E-6A02-DF029F725CC3}"/>
              </a:ext>
            </a:extLst>
          </p:cNvPr>
          <p:cNvSpPr>
            <a:spLocks noChangeAspect="1" noChangeArrowheads="1"/>
          </p:cNvSpPr>
          <p:nvPr/>
        </p:nvSpPr>
        <p:spPr bwMode="auto">
          <a:xfrm>
            <a:off x="6803237" y="3744692"/>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3326" name="Imagen 25">
            <a:extLst>
              <a:ext uri="{FF2B5EF4-FFF2-40B4-BE49-F238E27FC236}">
                <a16:creationId xmlns:a16="http://schemas.microsoft.com/office/drawing/2014/main" id="{9EF76E61-2E49-3FBC-C2A4-BED0267FF183}"/>
              </a:ext>
            </a:extLst>
          </p:cNvPr>
          <p:cNvSpPr>
            <a:spLocks noChangeAspect="1" noChangeArrowheads="1"/>
          </p:cNvSpPr>
          <p:nvPr/>
        </p:nvSpPr>
        <p:spPr bwMode="auto">
          <a:xfrm>
            <a:off x="5899949" y="4659092"/>
            <a:ext cx="5826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3327" name="Imagen 26">
            <a:extLst>
              <a:ext uri="{FF2B5EF4-FFF2-40B4-BE49-F238E27FC236}">
                <a16:creationId xmlns:a16="http://schemas.microsoft.com/office/drawing/2014/main" id="{B086ED54-52C3-9EB3-F74F-5230AC900902}"/>
              </a:ext>
            </a:extLst>
          </p:cNvPr>
          <p:cNvSpPr>
            <a:spLocks noChangeAspect="1" noChangeArrowheads="1"/>
          </p:cNvSpPr>
          <p:nvPr/>
        </p:nvSpPr>
        <p:spPr bwMode="auto">
          <a:xfrm>
            <a:off x="7679537" y="4659092"/>
            <a:ext cx="582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object 3">
            <a:extLst>
              <a:ext uri="{FF2B5EF4-FFF2-40B4-BE49-F238E27FC236}">
                <a16:creationId xmlns:a16="http://schemas.microsoft.com/office/drawing/2014/main" id="{0159BCE1-9A0D-1E7F-169F-81DE28EBF30E}"/>
              </a:ext>
            </a:extLst>
          </p:cNvPr>
          <p:cNvSpPr txBox="1">
            <a:spLocks noGrp="1"/>
          </p:cNvSpPr>
          <p:nvPr>
            <p:ph type="title"/>
          </p:nvPr>
        </p:nvSpPr>
        <p:spPr>
          <a:xfrm>
            <a:off x="6995160" y="721986"/>
            <a:ext cx="4520565" cy="609600"/>
          </a:xfrm>
          <a:prstGeom prst="rect">
            <a:avLst/>
          </a:prstGeom>
        </p:spPr>
        <p:txBody>
          <a:bodyPr vert="horz" wrap="square" lIns="0" tIns="16510" rIns="0" bIns="0" rtlCol="0">
            <a:spAutoFit/>
          </a:bodyPr>
          <a:lstStyle/>
          <a:p>
            <a:pPr marL="12700">
              <a:lnSpc>
                <a:spcPct val="100000"/>
              </a:lnSpc>
              <a:spcBef>
                <a:spcPts val="130"/>
              </a:spcBef>
            </a:pPr>
            <a:r>
              <a:rPr spc="15" dirty="0">
                <a:solidFill>
                  <a:srgbClr val="BF7D3F"/>
                </a:solidFill>
              </a:rPr>
              <a:t>Coloca tu </a:t>
            </a:r>
            <a:r>
              <a:rPr spc="10" dirty="0">
                <a:solidFill>
                  <a:srgbClr val="BF7D3F"/>
                </a:solidFill>
              </a:rPr>
              <a:t>título</a:t>
            </a:r>
            <a:r>
              <a:rPr spc="-85" dirty="0">
                <a:solidFill>
                  <a:srgbClr val="BF7D3F"/>
                </a:solidFill>
              </a:rPr>
              <a:t> </a:t>
            </a:r>
            <a:r>
              <a:rPr spc="15" dirty="0">
                <a:solidFill>
                  <a:srgbClr val="BF7D3F"/>
                </a:solidFill>
              </a:rPr>
              <a:t>aquí</a:t>
            </a:r>
          </a:p>
        </p:txBody>
      </p:sp>
      <p:pic>
        <p:nvPicPr>
          <p:cNvPr id="5" name="Imagen 4" descr="Imagen que contiene botella, alimentos, firmar, gente&#10;&#10;Descripción generada automáticamente">
            <a:extLst>
              <a:ext uri="{FF2B5EF4-FFF2-40B4-BE49-F238E27FC236}">
                <a16:creationId xmlns:a16="http://schemas.microsoft.com/office/drawing/2014/main" id="{FFAE0709-82E3-7E24-985B-79D73AF02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002" y="458464"/>
            <a:ext cx="3078766" cy="946895"/>
          </a:xfrm>
          <a:prstGeom prst="rect">
            <a:avLst/>
          </a:prstGeom>
        </p:spPr>
      </p:pic>
      <p:sp>
        <p:nvSpPr>
          <p:cNvPr id="6" name="object 4">
            <a:extLst>
              <a:ext uri="{FF2B5EF4-FFF2-40B4-BE49-F238E27FC236}">
                <a16:creationId xmlns:a16="http://schemas.microsoft.com/office/drawing/2014/main" id="{01B98CA3-AB0A-F95D-D7C2-1C1F63BA5AF2}"/>
              </a:ext>
            </a:extLst>
          </p:cNvPr>
          <p:cNvSpPr txBox="1"/>
          <p:nvPr/>
        </p:nvSpPr>
        <p:spPr>
          <a:xfrm>
            <a:off x="2946310" y="2283230"/>
            <a:ext cx="1670050" cy="1327150"/>
          </a:xfrm>
          <a:prstGeom prst="rect">
            <a:avLst/>
          </a:prstGeom>
        </p:spPr>
        <p:txBody>
          <a:bodyPr vert="horz" wrap="square" lIns="0" tIns="150495" rIns="0" bIns="0" rtlCol="0">
            <a:spAutoFit/>
          </a:bodyPr>
          <a:lstStyle/>
          <a:p>
            <a:pPr marL="12700">
              <a:lnSpc>
                <a:spcPct val="100000"/>
              </a:lnSpc>
              <a:spcBef>
                <a:spcPts val="1185"/>
              </a:spcBef>
            </a:pPr>
            <a:r>
              <a:rPr sz="1750" spc="-10" dirty="0">
                <a:solidFill>
                  <a:srgbClr val="2E6659"/>
                </a:solidFill>
                <a:latin typeface="Libre Franklin"/>
                <a:cs typeface="Libre Franklin"/>
              </a:rPr>
              <a:t>Concepto</a:t>
            </a:r>
            <a:endParaRPr sz="1750">
              <a:latin typeface="Libre Franklin"/>
              <a:cs typeface="Libre Franklin"/>
            </a:endParaRPr>
          </a:p>
          <a:p>
            <a:pPr marL="12700" marR="5080">
              <a:lnSpc>
                <a:spcPct val="113100"/>
              </a:lnSpc>
              <a:spcBef>
                <a:spcPts val="550"/>
              </a:spcBef>
            </a:pPr>
            <a:r>
              <a:rPr sz="1200" b="0" spc="-10" dirty="0">
                <a:solidFill>
                  <a:srgbClr val="231F20"/>
                </a:solidFill>
                <a:latin typeface="Libre Franklin ExtraLight"/>
                <a:cs typeface="Libre Franklin ExtraLight"/>
              </a:rPr>
              <a:t>Lorem </a:t>
            </a:r>
            <a:r>
              <a:rPr sz="1200" b="0" dirty="0">
                <a:solidFill>
                  <a:srgbClr val="231F20"/>
                </a:solidFill>
                <a:latin typeface="Libre Franklin ExtraLight"/>
                <a:cs typeface="Libre Franklin ExtraLight"/>
              </a:rPr>
              <a:t>ipsum dolor sit  </a:t>
            </a:r>
            <a:r>
              <a:rPr sz="1200" b="0" spc="-5" dirty="0">
                <a:solidFill>
                  <a:srgbClr val="231F20"/>
                </a:solidFill>
                <a:latin typeface="Libre Franklin ExtraLight"/>
                <a:cs typeface="Libre Franklin ExtraLight"/>
              </a:rPr>
              <a:t>amet, consectetuer  </a:t>
            </a:r>
            <a:r>
              <a:rPr sz="1200" b="0" dirty="0">
                <a:solidFill>
                  <a:srgbClr val="231F20"/>
                </a:solidFill>
                <a:latin typeface="Libre Franklin ExtraLight"/>
                <a:cs typeface="Libre Franklin ExtraLight"/>
              </a:rPr>
              <a:t>adipiscing elit, sed</a:t>
            </a:r>
            <a:r>
              <a:rPr sz="1200" b="0" spc="-100" dirty="0">
                <a:solidFill>
                  <a:srgbClr val="231F20"/>
                </a:solidFill>
                <a:latin typeface="Libre Franklin ExtraLight"/>
                <a:cs typeface="Libre Franklin ExtraLight"/>
              </a:rPr>
              <a:t> </a:t>
            </a:r>
            <a:r>
              <a:rPr sz="1200" b="0" dirty="0">
                <a:solidFill>
                  <a:srgbClr val="231F20"/>
                </a:solidFill>
                <a:latin typeface="Libre Franklin ExtraLight"/>
                <a:cs typeface="Libre Franklin ExtraLight"/>
              </a:rPr>
              <a:t>diam  </a:t>
            </a:r>
            <a:r>
              <a:rPr sz="1200" b="0" spc="-5" dirty="0">
                <a:solidFill>
                  <a:srgbClr val="231F20"/>
                </a:solidFill>
                <a:latin typeface="Libre Franklin ExtraLight"/>
                <a:cs typeface="Libre Franklin ExtraLight"/>
              </a:rPr>
              <a:t>nonummy </a:t>
            </a:r>
            <a:r>
              <a:rPr sz="1200" b="0" dirty="0">
                <a:solidFill>
                  <a:srgbClr val="231F20"/>
                </a:solidFill>
                <a:latin typeface="Libre Franklin ExtraLight"/>
                <a:cs typeface="Libre Franklin ExtraLight"/>
              </a:rPr>
              <a:t>nibh</a:t>
            </a:r>
            <a:endParaRPr sz="1200">
              <a:latin typeface="Libre Franklin ExtraLight"/>
              <a:cs typeface="Libre Franklin ExtraLight"/>
            </a:endParaRPr>
          </a:p>
        </p:txBody>
      </p:sp>
      <p:sp>
        <p:nvSpPr>
          <p:cNvPr id="7" name="object 5">
            <a:extLst>
              <a:ext uri="{FF2B5EF4-FFF2-40B4-BE49-F238E27FC236}">
                <a16:creationId xmlns:a16="http://schemas.microsoft.com/office/drawing/2014/main" id="{D4431DAA-0732-2A51-BA09-5CE4D225E399}"/>
              </a:ext>
            </a:extLst>
          </p:cNvPr>
          <p:cNvSpPr txBox="1"/>
          <p:nvPr/>
        </p:nvSpPr>
        <p:spPr>
          <a:xfrm>
            <a:off x="2940852" y="3643092"/>
            <a:ext cx="1675764" cy="1327150"/>
          </a:xfrm>
          <a:prstGeom prst="rect">
            <a:avLst/>
          </a:prstGeom>
        </p:spPr>
        <p:txBody>
          <a:bodyPr vert="horz" wrap="square" lIns="0" tIns="149860" rIns="0" bIns="0" rtlCol="0">
            <a:spAutoFit/>
          </a:bodyPr>
          <a:lstStyle/>
          <a:p>
            <a:pPr marL="12700">
              <a:lnSpc>
                <a:spcPct val="100000"/>
              </a:lnSpc>
              <a:spcBef>
                <a:spcPts val="1180"/>
              </a:spcBef>
            </a:pPr>
            <a:r>
              <a:rPr sz="1750" spc="-10" dirty="0">
                <a:solidFill>
                  <a:srgbClr val="BF7D3F"/>
                </a:solidFill>
                <a:latin typeface="Libre Franklin"/>
                <a:cs typeface="Libre Franklin"/>
              </a:rPr>
              <a:t>Concepto</a:t>
            </a:r>
            <a:endParaRPr sz="1750">
              <a:latin typeface="Libre Franklin"/>
              <a:cs typeface="Libre Franklin"/>
            </a:endParaRPr>
          </a:p>
          <a:p>
            <a:pPr marL="17780" marR="5080">
              <a:lnSpc>
                <a:spcPct val="113100"/>
              </a:lnSpc>
              <a:spcBef>
                <a:spcPts val="555"/>
              </a:spcBef>
            </a:pPr>
            <a:r>
              <a:rPr sz="1200" b="0" spc="-10" dirty="0">
                <a:solidFill>
                  <a:srgbClr val="231F20"/>
                </a:solidFill>
                <a:latin typeface="Libre Franklin ExtraLight"/>
                <a:cs typeface="Libre Franklin ExtraLight"/>
              </a:rPr>
              <a:t>Lorem </a:t>
            </a:r>
            <a:r>
              <a:rPr sz="1200" b="0" dirty="0">
                <a:solidFill>
                  <a:srgbClr val="231F20"/>
                </a:solidFill>
                <a:latin typeface="Libre Franklin ExtraLight"/>
                <a:cs typeface="Libre Franklin ExtraLight"/>
              </a:rPr>
              <a:t>ipsum dolor sit  </a:t>
            </a:r>
            <a:r>
              <a:rPr sz="1200" b="0" spc="-5" dirty="0">
                <a:solidFill>
                  <a:srgbClr val="231F20"/>
                </a:solidFill>
                <a:latin typeface="Libre Franklin ExtraLight"/>
                <a:cs typeface="Libre Franklin ExtraLight"/>
              </a:rPr>
              <a:t>amet, consectetuer  </a:t>
            </a:r>
            <a:r>
              <a:rPr sz="1200" b="0" dirty="0">
                <a:solidFill>
                  <a:srgbClr val="231F20"/>
                </a:solidFill>
                <a:latin typeface="Libre Franklin ExtraLight"/>
                <a:cs typeface="Libre Franklin ExtraLight"/>
              </a:rPr>
              <a:t>adipiscing elit, sed</a:t>
            </a:r>
            <a:r>
              <a:rPr sz="1200" b="0" spc="-100" dirty="0">
                <a:solidFill>
                  <a:srgbClr val="231F20"/>
                </a:solidFill>
                <a:latin typeface="Libre Franklin ExtraLight"/>
                <a:cs typeface="Libre Franklin ExtraLight"/>
              </a:rPr>
              <a:t> </a:t>
            </a:r>
            <a:r>
              <a:rPr sz="1200" b="0" dirty="0">
                <a:solidFill>
                  <a:srgbClr val="231F20"/>
                </a:solidFill>
                <a:latin typeface="Libre Franklin ExtraLight"/>
                <a:cs typeface="Libre Franklin ExtraLight"/>
              </a:rPr>
              <a:t>diam  </a:t>
            </a:r>
            <a:r>
              <a:rPr sz="1200" b="0" spc="-5" dirty="0">
                <a:solidFill>
                  <a:srgbClr val="231F20"/>
                </a:solidFill>
                <a:latin typeface="Libre Franklin ExtraLight"/>
                <a:cs typeface="Libre Franklin ExtraLight"/>
              </a:rPr>
              <a:t>nonummy </a:t>
            </a:r>
            <a:r>
              <a:rPr sz="1200" b="0" dirty="0">
                <a:solidFill>
                  <a:srgbClr val="231F20"/>
                </a:solidFill>
                <a:latin typeface="Libre Franklin ExtraLight"/>
                <a:cs typeface="Libre Franklin ExtraLight"/>
              </a:rPr>
              <a:t>nibh</a:t>
            </a:r>
            <a:endParaRPr sz="1200">
              <a:latin typeface="Libre Franklin ExtraLight"/>
              <a:cs typeface="Libre Franklin ExtraLight"/>
            </a:endParaRPr>
          </a:p>
        </p:txBody>
      </p:sp>
      <p:sp>
        <p:nvSpPr>
          <p:cNvPr id="8" name="object 6">
            <a:extLst>
              <a:ext uri="{FF2B5EF4-FFF2-40B4-BE49-F238E27FC236}">
                <a16:creationId xmlns:a16="http://schemas.microsoft.com/office/drawing/2014/main" id="{A27002A3-1C48-95BB-321C-D4DF7D39D109}"/>
              </a:ext>
            </a:extLst>
          </p:cNvPr>
          <p:cNvSpPr txBox="1"/>
          <p:nvPr/>
        </p:nvSpPr>
        <p:spPr>
          <a:xfrm>
            <a:off x="2940852" y="5002587"/>
            <a:ext cx="1675764" cy="1327150"/>
          </a:xfrm>
          <a:prstGeom prst="rect">
            <a:avLst/>
          </a:prstGeom>
        </p:spPr>
        <p:txBody>
          <a:bodyPr vert="horz" wrap="square" lIns="0" tIns="149860" rIns="0" bIns="0" rtlCol="0">
            <a:spAutoFit/>
          </a:bodyPr>
          <a:lstStyle/>
          <a:p>
            <a:pPr marL="12700">
              <a:lnSpc>
                <a:spcPct val="100000"/>
              </a:lnSpc>
              <a:spcBef>
                <a:spcPts val="1180"/>
              </a:spcBef>
            </a:pPr>
            <a:r>
              <a:rPr sz="1750" spc="-10" dirty="0">
                <a:solidFill>
                  <a:srgbClr val="2E6659"/>
                </a:solidFill>
                <a:latin typeface="Libre Franklin"/>
                <a:cs typeface="Libre Franklin"/>
              </a:rPr>
              <a:t>Concepto</a:t>
            </a:r>
            <a:endParaRPr sz="1750">
              <a:latin typeface="Libre Franklin"/>
              <a:cs typeface="Libre Franklin"/>
            </a:endParaRPr>
          </a:p>
          <a:p>
            <a:pPr marL="17780" marR="5080">
              <a:lnSpc>
                <a:spcPct val="113100"/>
              </a:lnSpc>
              <a:spcBef>
                <a:spcPts val="555"/>
              </a:spcBef>
            </a:pPr>
            <a:r>
              <a:rPr sz="1200" b="0" spc="-10" dirty="0">
                <a:solidFill>
                  <a:srgbClr val="231F20"/>
                </a:solidFill>
                <a:latin typeface="Libre Franklin ExtraLight"/>
                <a:cs typeface="Libre Franklin ExtraLight"/>
              </a:rPr>
              <a:t>Lorem </a:t>
            </a:r>
            <a:r>
              <a:rPr sz="1200" b="0" dirty="0">
                <a:solidFill>
                  <a:srgbClr val="231F20"/>
                </a:solidFill>
                <a:latin typeface="Libre Franklin ExtraLight"/>
                <a:cs typeface="Libre Franklin ExtraLight"/>
              </a:rPr>
              <a:t>ipsum dolor sit  </a:t>
            </a:r>
            <a:r>
              <a:rPr sz="1200" b="0" spc="-5" dirty="0">
                <a:solidFill>
                  <a:srgbClr val="231F20"/>
                </a:solidFill>
                <a:latin typeface="Libre Franklin ExtraLight"/>
                <a:cs typeface="Libre Franklin ExtraLight"/>
              </a:rPr>
              <a:t>amet, consectetuer  </a:t>
            </a:r>
            <a:r>
              <a:rPr sz="1200" b="0" dirty="0">
                <a:solidFill>
                  <a:srgbClr val="231F20"/>
                </a:solidFill>
                <a:latin typeface="Libre Franklin ExtraLight"/>
                <a:cs typeface="Libre Franklin ExtraLight"/>
              </a:rPr>
              <a:t>adipiscing elit, sed</a:t>
            </a:r>
            <a:r>
              <a:rPr sz="1200" b="0" spc="-100" dirty="0">
                <a:solidFill>
                  <a:srgbClr val="231F20"/>
                </a:solidFill>
                <a:latin typeface="Libre Franklin ExtraLight"/>
                <a:cs typeface="Libre Franklin ExtraLight"/>
              </a:rPr>
              <a:t> </a:t>
            </a:r>
            <a:r>
              <a:rPr sz="1200" b="0" dirty="0">
                <a:solidFill>
                  <a:srgbClr val="231F20"/>
                </a:solidFill>
                <a:latin typeface="Libre Franklin ExtraLight"/>
                <a:cs typeface="Libre Franklin ExtraLight"/>
              </a:rPr>
              <a:t>diam  </a:t>
            </a:r>
            <a:r>
              <a:rPr sz="1200" b="0" spc="-5" dirty="0">
                <a:solidFill>
                  <a:srgbClr val="231F20"/>
                </a:solidFill>
                <a:latin typeface="Libre Franklin ExtraLight"/>
                <a:cs typeface="Libre Franklin ExtraLight"/>
              </a:rPr>
              <a:t>nonummy </a:t>
            </a:r>
            <a:r>
              <a:rPr sz="1200" b="0" dirty="0">
                <a:solidFill>
                  <a:srgbClr val="231F20"/>
                </a:solidFill>
                <a:latin typeface="Libre Franklin ExtraLight"/>
                <a:cs typeface="Libre Franklin ExtraLight"/>
              </a:rPr>
              <a:t>nibh</a:t>
            </a:r>
            <a:endParaRPr sz="1200">
              <a:latin typeface="Libre Franklin ExtraLight"/>
              <a:cs typeface="Libre Franklin ExtraLight"/>
            </a:endParaRPr>
          </a:p>
        </p:txBody>
      </p:sp>
      <p:sp>
        <p:nvSpPr>
          <p:cNvPr id="9" name="object 7">
            <a:extLst>
              <a:ext uri="{FF2B5EF4-FFF2-40B4-BE49-F238E27FC236}">
                <a16:creationId xmlns:a16="http://schemas.microsoft.com/office/drawing/2014/main" id="{3FB4EFCB-7B79-6565-60C8-88B9449A7DBE}"/>
              </a:ext>
            </a:extLst>
          </p:cNvPr>
          <p:cNvSpPr txBox="1"/>
          <p:nvPr/>
        </p:nvSpPr>
        <p:spPr>
          <a:xfrm>
            <a:off x="9260491" y="2283230"/>
            <a:ext cx="1675764" cy="1327150"/>
          </a:xfrm>
          <a:prstGeom prst="rect">
            <a:avLst/>
          </a:prstGeom>
        </p:spPr>
        <p:txBody>
          <a:bodyPr vert="horz" wrap="square" lIns="0" tIns="150495" rIns="0" bIns="0" rtlCol="0">
            <a:spAutoFit/>
          </a:bodyPr>
          <a:lstStyle/>
          <a:p>
            <a:pPr marL="12700">
              <a:lnSpc>
                <a:spcPct val="100000"/>
              </a:lnSpc>
              <a:spcBef>
                <a:spcPts val="1185"/>
              </a:spcBef>
            </a:pPr>
            <a:r>
              <a:rPr sz="1750" spc="-10" dirty="0">
                <a:solidFill>
                  <a:srgbClr val="2E6659"/>
                </a:solidFill>
                <a:latin typeface="Libre Franklin"/>
                <a:cs typeface="Libre Franklin"/>
              </a:rPr>
              <a:t>Concepto</a:t>
            </a:r>
            <a:endParaRPr sz="1750">
              <a:latin typeface="Libre Franklin"/>
              <a:cs typeface="Libre Franklin"/>
            </a:endParaRPr>
          </a:p>
          <a:p>
            <a:pPr marL="17780" marR="5080">
              <a:lnSpc>
                <a:spcPct val="113100"/>
              </a:lnSpc>
              <a:spcBef>
                <a:spcPts val="550"/>
              </a:spcBef>
            </a:pPr>
            <a:r>
              <a:rPr sz="1200" b="0" spc="-10" dirty="0">
                <a:solidFill>
                  <a:srgbClr val="231F20"/>
                </a:solidFill>
                <a:latin typeface="Libre Franklin ExtraLight"/>
                <a:cs typeface="Libre Franklin ExtraLight"/>
              </a:rPr>
              <a:t>Lorem </a:t>
            </a:r>
            <a:r>
              <a:rPr sz="1200" b="0" dirty="0">
                <a:solidFill>
                  <a:srgbClr val="231F20"/>
                </a:solidFill>
                <a:latin typeface="Libre Franklin ExtraLight"/>
                <a:cs typeface="Libre Franklin ExtraLight"/>
              </a:rPr>
              <a:t>ipsum dolor sit  </a:t>
            </a:r>
            <a:r>
              <a:rPr sz="1200" b="0" spc="-5" dirty="0">
                <a:solidFill>
                  <a:srgbClr val="231F20"/>
                </a:solidFill>
                <a:latin typeface="Libre Franklin ExtraLight"/>
                <a:cs typeface="Libre Franklin ExtraLight"/>
              </a:rPr>
              <a:t>amet, consectetuer  </a:t>
            </a:r>
            <a:r>
              <a:rPr sz="1200" b="0" dirty="0">
                <a:solidFill>
                  <a:srgbClr val="231F20"/>
                </a:solidFill>
                <a:latin typeface="Libre Franklin ExtraLight"/>
                <a:cs typeface="Libre Franklin ExtraLight"/>
              </a:rPr>
              <a:t>adipiscing elit, sed</a:t>
            </a:r>
            <a:r>
              <a:rPr sz="1200" b="0" spc="-100" dirty="0">
                <a:solidFill>
                  <a:srgbClr val="231F20"/>
                </a:solidFill>
                <a:latin typeface="Libre Franklin ExtraLight"/>
                <a:cs typeface="Libre Franklin ExtraLight"/>
              </a:rPr>
              <a:t> </a:t>
            </a:r>
            <a:r>
              <a:rPr sz="1200" b="0" dirty="0">
                <a:solidFill>
                  <a:srgbClr val="231F20"/>
                </a:solidFill>
                <a:latin typeface="Libre Franklin ExtraLight"/>
                <a:cs typeface="Libre Franklin ExtraLight"/>
              </a:rPr>
              <a:t>diam  </a:t>
            </a:r>
            <a:r>
              <a:rPr sz="1200" b="0" spc="-5" dirty="0">
                <a:solidFill>
                  <a:srgbClr val="231F20"/>
                </a:solidFill>
                <a:latin typeface="Libre Franklin ExtraLight"/>
                <a:cs typeface="Libre Franklin ExtraLight"/>
              </a:rPr>
              <a:t>nonummy </a:t>
            </a:r>
            <a:r>
              <a:rPr sz="1200" b="0" dirty="0">
                <a:solidFill>
                  <a:srgbClr val="231F20"/>
                </a:solidFill>
                <a:latin typeface="Libre Franklin ExtraLight"/>
                <a:cs typeface="Libre Franklin ExtraLight"/>
              </a:rPr>
              <a:t>nibh</a:t>
            </a:r>
            <a:endParaRPr sz="1200">
              <a:latin typeface="Libre Franklin ExtraLight"/>
              <a:cs typeface="Libre Franklin ExtraLight"/>
            </a:endParaRPr>
          </a:p>
        </p:txBody>
      </p:sp>
      <p:sp>
        <p:nvSpPr>
          <p:cNvPr id="11" name="object 8">
            <a:extLst>
              <a:ext uri="{FF2B5EF4-FFF2-40B4-BE49-F238E27FC236}">
                <a16:creationId xmlns:a16="http://schemas.microsoft.com/office/drawing/2014/main" id="{556BFB94-2F38-74DD-CF21-DE66A08B3927}"/>
              </a:ext>
            </a:extLst>
          </p:cNvPr>
          <p:cNvSpPr txBox="1"/>
          <p:nvPr/>
        </p:nvSpPr>
        <p:spPr>
          <a:xfrm>
            <a:off x="9260491" y="3643092"/>
            <a:ext cx="1675764" cy="1327150"/>
          </a:xfrm>
          <a:prstGeom prst="rect">
            <a:avLst/>
          </a:prstGeom>
        </p:spPr>
        <p:txBody>
          <a:bodyPr vert="horz" wrap="square" lIns="0" tIns="149860" rIns="0" bIns="0" rtlCol="0">
            <a:spAutoFit/>
          </a:bodyPr>
          <a:lstStyle/>
          <a:p>
            <a:pPr marL="12700">
              <a:lnSpc>
                <a:spcPct val="100000"/>
              </a:lnSpc>
              <a:spcBef>
                <a:spcPts val="1180"/>
              </a:spcBef>
            </a:pPr>
            <a:r>
              <a:rPr sz="1750" spc="-10" dirty="0">
                <a:solidFill>
                  <a:srgbClr val="BF7D3F"/>
                </a:solidFill>
                <a:latin typeface="Libre Franklin"/>
                <a:cs typeface="Libre Franklin"/>
              </a:rPr>
              <a:t>Concepto</a:t>
            </a:r>
            <a:endParaRPr sz="1750">
              <a:latin typeface="Libre Franklin"/>
              <a:cs typeface="Libre Franklin"/>
            </a:endParaRPr>
          </a:p>
          <a:p>
            <a:pPr marL="17780" marR="5080">
              <a:lnSpc>
                <a:spcPct val="113100"/>
              </a:lnSpc>
              <a:spcBef>
                <a:spcPts val="555"/>
              </a:spcBef>
            </a:pPr>
            <a:r>
              <a:rPr sz="1200" b="0" spc="-10" dirty="0">
                <a:solidFill>
                  <a:srgbClr val="231F20"/>
                </a:solidFill>
                <a:latin typeface="Libre Franklin ExtraLight"/>
                <a:cs typeface="Libre Franklin ExtraLight"/>
              </a:rPr>
              <a:t>Lorem </a:t>
            </a:r>
            <a:r>
              <a:rPr sz="1200" b="0" dirty="0">
                <a:solidFill>
                  <a:srgbClr val="231F20"/>
                </a:solidFill>
                <a:latin typeface="Libre Franklin ExtraLight"/>
                <a:cs typeface="Libre Franklin ExtraLight"/>
              </a:rPr>
              <a:t>ipsum dolor sit  </a:t>
            </a:r>
            <a:r>
              <a:rPr sz="1200" b="0" spc="-5" dirty="0">
                <a:solidFill>
                  <a:srgbClr val="231F20"/>
                </a:solidFill>
                <a:latin typeface="Libre Franklin ExtraLight"/>
                <a:cs typeface="Libre Franklin ExtraLight"/>
              </a:rPr>
              <a:t>amet, consectetuer  </a:t>
            </a:r>
            <a:r>
              <a:rPr sz="1200" b="0" dirty="0">
                <a:solidFill>
                  <a:srgbClr val="231F20"/>
                </a:solidFill>
                <a:latin typeface="Libre Franklin ExtraLight"/>
                <a:cs typeface="Libre Franklin ExtraLight"/>
              </a:rPr>
              <a:t>adipiscing elit, sed</a:t>
            </a:r>
            <a:r>
              <a:rPr sz="1200" b="0" spc="-100" dirty="0">
                <a:solidFill>
                  <a:srgbClr val="231F20"/>
                </a:solidFill>
                <a:latin typeface="Libre Franklin ExtraLight"/>
                <a:cs typeface="Libre Franklin ExtraLight"/>
              </a:rPr>
              <a:t> </a:t>
            </a:r>
            <a:r>
              <a:rPr sz="1200" b="0" dirty="0">
                <a:solidFill>
                  <a:srgbClr val="231F20"/>
                </a:solidFill>
                <a:latin typeface="Libre Franklin ExtraLight"/>
                <a:cs typeface="Libre Franklin ExtraLight"/>
              </a:rPr>
              <a:t>diam  </a:t>
            </a:r>
            <a:r>
              <a:rPr sz="1200" b="0" spc="-5" dirty="0">
                <a:solidFill>
                  <a:srgbClr val="231F20"/>
                </a:solidFill>
                <a:latin typeface="Libre Franklin ExtraLight"/>
                <a:cs typeface="Libre Franklin ExtraLight"/>
              </a:rPr>
              <a:t>nonummy </a:t>
            </a:r>
            <a:r>
              <a:rPr sz="1200" b="0" dirty="0">
                <a:solidFill>
                  <a:srgbClr val="231F20"/>
                </a:solidFill>
                <a:latin typeface="Libre Franklin ExtraLight"/>
                <a:cs typeface="Libre Franklin ExtraLight"/>
              </a:rPr>
              <a:t>nibh</a:t>
            </a:r>
            <a:endParaRPr sz="1200">
              <a:latin typeface="Libre Franklin ExtraLight"/>
              <a:cs typeface="Libre Franklin ExtraLight"/>
            </a:endParaRPr>
          </a:p>
        </p:txBody>
      </p:sp>
      <p:sp>
        <p:nvSpPr>
          <p:cNvPr id="12" name="object 9">
            <a:extLst>
              <a:ext uri="{FF2B5EF4-FFF2-40B4-BE49-F238E27FC236}">
                <a16:creationId xmlns:a16="http://schemas.microsoft.com/office/drawing/2014/main" id="{43FCDE85-01F7-9110-B418-1A9EFFE59D56}"/>
              </a:ext>
            </a:extLst>
          </p:cNvPr>
          <p:cNvSpPr txBox="1"/>
          <p:nvPr/>
        </p:nvSpPr>
        <p:spPr>
          <a:xfrm>
            <a:off x="9260491" y="5002587"/>
            <a:ext cx="1675764" cy="1327150"/>
          </a:xfrm>
          <a:prstGeom prst="rect">
            <a:avLst/>
          </a:prstGeom>
        </p:spPr>
        <p:txBody>
          <a:bodyPr vert="horz" wrap="square" lIns="0" tIns="149860" rIns="0" bIns="0" rtlCol="0">
            <a:spAutoFit/>
          </a:bodyPr>
          <a:lstStyle/>
          <a:p>
            <a:pPr marL="12700">
              <a:lnSpc>
                <a:spcPct val="100000"/>
              </a:lnSpc>
              <a:spcBef>
                <a:spcPts val="1180"/>
              </a:spcBef>
            </a:pPr>
            <a:r>
              <a:rPr sz="1750" spc="-10" dirty="0">
                <a:solidFill>
                  <a:srgbClr val="2E6659"/>
                </a:solidFill>
                <a:latin typeface="Libre Franklin"/>
                <a:cs typeface="Libre Franklin"/>
              </a:rPr>
              <a:t>Concepto</a:t>
            </a:r>
            <a:endParaRPr sz="1750">
              <a:latin typeface="Libre Franklin"/>
              <a:cs typeface="Libre Franklin"/>
            </a:endParaRPr>
          </a:p>
          <a:p>
            <a:pPr marL="17780" marR="5080">
              <a:lnSpc>
                <a:spcPct val="113100"/>
              </a:lnSpc>
              <a:spcBef>
                <a:spcPts val="555"/>
              </a:spcBef>
            </a:pPr>
            <a:r>
              <a:rPr sz="1200" b="0" spc="-10" dirty="0">
                <a:solidFill>
                  <a:srgbClr val="231F20"/>
                </a:solidFill>
                <a:latin typeface="Libre Franklin ExtraLight"/>
                <a:cs typeface="Libre Franklin ExtraLight"/>
              </a:rPr>
              <a:t>Lorem </a:t>
            </a:r>
            <a:r>
              <a:rPr sz="1200" b="0" dirty="0">
                <a:solidFill>
                  <a:srgbClr val="231F20"/>
                </a:solidFill>
                <a:latin typeface="Libre Franklin ExtraLight"/>
                <a:cs typeface="Libre Franklin ExtraLight"/>
              </a:rPr>
              <a:t>ipsum dolor sit  </a:t>
            </a:r>
            <a:r>
              <a:rPr sz="1200" b="0" spc="-5" dirty="0">
                <a:solidFill>
                  <a:srgbClr val="231F20"/>
                </a:solidFill>
                <a:latin typeface="Libre Franklin ExtraLight"/>
                <a:cs typeface="Libre Franklin ExtraLight"/>
              </a:rPr>
              <a:t>amet, consectetuer  </a:t>
            </a:r>
            <a:r>
              <a:rPr sz="1200" b="0" dirty="0">
                <a:solidFill>
                  <a:srgbClr val="231F20"/>
                </a:solidFill>
                <a:latin typeface="Libre Franklin ExtraLight"/>
                <a:cs typeface="Libre Franklin ExtraLight"/>
              </a:rPr>
              <a:t>adipiscing elit, sed</a:t>
            </a:r>
            <a:r>
              <a:rPr sz="1200" b="0" spc="-100" dirty="0">
                <a:solidFill>
                  <a:srgbClr val="231F20"/>
                </a:solidFill>
                <a:latin typeface="Libre Franklin ExtraLight"/>
                <a:cs typeface="Libre Franklin ExtraLight"/>
              </a:rPr>
              <a:t> </a:t>
            </a:r>
            <a:r>
              <a:rPr sz="1200" b="0" dirty="0">
                <a:solidFill>
                  <a:srgbClr val="231F20"/>
                </a:solidFill>
                <a:latin typeface="Libre Franklin ExtraLight"/>
                <a:cs typeface="Libre Franklin ExtraLight"/>
              </a:rPr>
              <a:t>diam  </a:t>
            </a:r>
            <a:r>
              <a:rPr sz="1200" b="0" spc="-5" dirty="0">
                <a:solidFill>
                  <a:srgbClr val="231F20"/>
                </a:solidFill>
                <a:latin typeface="Libre Franklin ExtraLight"/>
                <a:cs typeface="Libre Franklin ExtraLight"/>
              </a:rPr>
              <a:t>nonummy </a:t>
            </a:r>
            <a:r>
              <a:rPr sz="1200" b="0" dirty="0">
                <a:solidFill>
                  <a:srgbClr val="231F20"/>
                </a:solidFill>
                <a:latin typeface="Libre Franklin ExtraLight"/>
                <a:cs typeface="Libre Franklin ExtraLight"/>
              </a:rPr>
              <a:t>nibh</a:t>
            </a:r>
            <a:endParaRPr sz="1200">
              <a:latin typeface="Libre Franklin ExtraLight"/>
              <a:cs typeface="Libre Franklin ExtraLight"/>
            </a:endParaRPr>
          </a:p>
        </p:txBody>
      </p:sp>
      <p:pic>
        <p:nvPicPr>
          <p:cNvPr id="13" name="Imagen 12">
            <a:extLst>
              <a:ext uri="{FF2B5EF4-FFF2-40B4-BE49-F238E27FC236}">
                <a16:creationId xmlns:a16="http://schemas.microsoft.com/office/drawing/2014/main" id="{455FB53A-DF57-7AF9-385F-1820359B9697}"/>
              </a:ext>
            </a:extLst>
          </p:cNvPr>
          <p:cNvPicPr>
            <a:picLocks noChangeAspect="1"/>
          </p:cNvPicPr>
          <p:nvPr/>
        </p:nvPicPr>
        <p:blipFill>
          <a:blip r:embed="rId3"/>
          <a:stretch>
            <a:fillRect/>
          </a:stretch>
        </p:blipFill>
        <p:spPr>
          <a:xfrm>
            <a:off x="5504723" y="2743200"/>
            <a:ext cx="3130350" cy="3126934"/>
          </a:xfrm>
          <a:prstGeom prst="rect">
            <a:avLst/>
          </a:prstGeom>
        </p:spPr>
      </p:pic>
      <p:pic>
        <p:nvPicPr>
          <p:cNvPr id="14" name="Imagen 13">
            <a:extLst>
              <a:ext uri="{FF2B5EF4-FFF2-40B4-BE49-F238E27FC236}">
                <a16:creationId xmlns:a16="http://schemas.microsoft.com/office/drawing/2014/main" id="{54B73787-DD6E-BB51-4E30-346AC2A3C369}"/>
              </a:ext>
            </a:extLst>
          </p:cNvPr>
          <p:cNvPicPr>
            <a:picLocks noChangeAspect="1"/>
          </p:cNvPicPr>
          <p:nvPr/>
        </p:nvPicPr>
        <p:blipFill>
          <a:blip r:embed="rId4"/>
          <a:stretch>
            <a:fillRect/>
          </a:stretch>
        </p:blipFill>
        <p:spPr>
          <a:xfrm>
            <a:off x="5893975" y="3138305"/>
            <a:ext cx="572625" cy="572000"/>
          </a:xfrm>
          <a:prstGeom prst="rect">
            <a:avLst/>
          </a:prstGeom>
        </p:spPr>
      </p:pic>
      <p:pic>
        <p:nvPicPr>
          <p:cNvPr id="15" name="Imagen 14">
            <a:extLst>
              <a:ext uri="{FF2B5EF4-FFF2-40B4-BE49-F238E27FC236}">
                <a16:creationId xmlns:a16="http://schemas.microsoft.com/office/drawing/2014/main" id="{4426B006-D372-09B6-A3DE-F8870879DE6D}"/>
              </a:ext>
            </a:extLst>
          </p:cNvPr>
          <p:cNvPicPr>
            <a:picLocks noChangeAspect="1"/>
          </p:cNvPicPr>
          <p:nvPr/>
        </p:nvPicPr>
        <p:blipFill>
          <a:blip r:embed="rId5"/>
          <a:stretch>
            <a:fillRect/>
          </a:stretch>
        </p:blipFill>
        <p:spPr>
          <a:xfrm>
            <a:off x="7646575" y="3114492"/>
            <a:ext cx="582169" cy="591067"/>
          </a:xfrm>
          <a:prstGeom prst="rect">
            <a:avLst/>
          </a:prstGeom>
        </p:spPr>
      </p:pic>
      <p:pic>
        <p:nvPicPr>
          <p:cNvPr id="16" name="Imagen 15">
            <a:extLst>
              <a:ext uri="{FF2B5EF4-FFF2-40B4-BE49-F238E27FC236}">
                <a16:creationId xmlns:a16="http://schemas.microsoft.com/office/drawing/2014/main" id="{D719A8DE-90ED-4559-3C33-9B1CB99402E0}"/>
              </a:ext>
            </a:extLst>
          </p:cNvPr>
          <p:cNvPicPr>
            <a:picLocks noChangeAspect="1"/>
          </p:cNvPicPr>
          <p:nvPr/>
        </p:nvPicPr>
        <p:blipFill>
          <a:blip r:embed="rId6"/>
          <a:stretch>
            <a:fillRect/>
          </a:stretch>
        </p:blipFill>
        <p:spPr>
          <a:xfrm>
            <a:off x="6796609" y="4015105"/>
            <a:ext cx="563081" cy="562467"/>
          </a:xfrm>
          <a:prstGeom prst="rect">
            <a:avLst/>
          </a:prstGeom>
        </p:spPr>
      </p:pic>
      <p:pic>
        <p:nvPicPr>
          <p:cNvPr id="22" name="Imagen 21">
            <a:extLst>
              <a:ext uri="{FF2B5EF4-FFF2-40B4-BE49-F238E27FC236}">
                <a16:creationId xmlns:a16="http://schemas.microsoft.com/office/drawing/2014/main" id="{C1A2EE0A-B42C-82AD-28DC-DACA093219E4}"/>
              </a:ext>
            </a:extLst>
          </p:cNvPr>
          <p:cNvPicPr>
            <a:picLocks noChangeAspect="1"/>
          </p:cNvPicPr>
          <p:nvPr/>
        </p:nvPicPr>
        <p:blipFill>
          <a:blip r:embed="rId7"/>
          <a:stretch>
            <a:fillRect/>
          </a:stretch>
        </p:blipFill>
        <p:spPr>
          <a:xfrm>
            <a:off x="5893975" y="4929505"/>
            <a:ext cx="582169" cy="591067"/>
          </a:xfrm>
          <a:prstGeom prst="rect">
            <a:avLst/>
          </a:prstGeom>
        </p:spPr>
      </p:pic>
      <p:pic>
        <p:nvPicPr>
          <p:cNvPr id="23" name="Imagen 22">
            <a:extLst>
              <a:ext uri="{FF2B5EF4-FFF2-40B4-BE49-F238E27FC236}">
                <a16:creationId xmlns:a16="http://schemas.microsoft.com/office/drawing/2014/main" id="{E6C62996-D4F9-FBC7-A976-2447A451C81F}"/>
              </a:ext>
            </a:extLst>
          </p:cNvPr>
          <p:cNvPicPr>
            <a:picLocks noChangeAspect="1"/>
          </p:cNvPicPr>
          <p:nvPr/>
        </p:nvPicPr>
        <p:blipFill>
          <a:blip r:embed="rId8"/>
          <a:stretch>
            <a:fillRect/>
          </a:stretch>
        </p:blipFill>
        <p:spPr>
          <a:xfrm>
            <a:off x="7674006" y="4929505"/>
            <a:ext cx="582169" cy="581533"/>
          </a:xfrm>
          <a:prstGeom prst="rect">
            <a:avLst/>
          </a:prstGeom>
        </p:spPr>
      </p:pic>
      <p:sp>
        <p:nvSpPr>
          <p:cNvPr id="24" name="object 7">
            <a:extLst>
              <a:ext uri="{FF2B5EF4-FFF2-40B4-BE49-F238E27FC236}">
                <a16:creationId xmlns:a16="http://schemas.microsoft.com/office/drawing/2014/main" id="{B3EB2B2A-8716-0267-7B6E-583411AED33E}"/>
              </a:ext>
            </a:extLst>
          </p:cNvPr>
          <p:cNvSpPr/>
          <p:nvPr/>
        </p:nvSpPr>
        <p:spPr>
          <a:xfrm>
            <a:off x="-23389" y="0"/>
            <a:ext cx="890587" cy="77724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25" name="object 7">
            <a:extLst>
              <a:ext uri="{FF2B5EF4-FFF2-40B4-BE49-F238E27FC236}">
                <a16:creationId xmlns:a16="http://schemas.microsoft.com/office/drawing/2014/main" id="{344AFC39-209D-2BA3-DCC3-FB4EA117BF64}"/>
              </a:ext>
            </a:extLst>
          </p:cNvPr>
          <p:cNvSpPr/>
          <p:nvPr/>
        </p:nvSpPr>
        <p:spPr>
          <a:xfrm>
            <a:off x="12943480"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1">
            <a:extLst>
              <a:ext uri="{FF2B5EF4-FFF2-40B4-BE49-F238E27FC236}">
                <a16:creationId xmlns:a16="http://schemas.microsoft.com/office/drawing/2014/main" id="{EDD4FFFE-411A-1B8B-7080-DB0AC4C42A4F}"/>
              </a:ext>
            </a:extLst>
          </p:cNvPr>
          <p:cNvSpPr txBox="1">
            <a:spLocks noGrp="1"/>
          </p:cNvSpPr>
          <p:nvPr>
            <p:ph type="title"/>
          </p:nvPr>
        </p:nvSpPr>
        <p:spPr>
          <a:xfrm>
            <a:off x="4255108" y="570962"/>
            <a:ext cx="5346700" cy="372745"/>
          </a:xfrm>
          <a:prstGeom prst="rect">
            <a:avLst/>
          </a:prstGeom>
        </p:spPr>
        <p:txBody>
          <a:bodyPr vert="horz" wrap="square" lIns="0" tIns="15875" rIns="0" bIns="0" numCol="1" rtlCol="0" anchor="t" anchorCtr="0" compatLnSpc="1">
            <a:prstTxWarp prst="textNoShape">
              <a:avLst/>
            </a:prstTxWarp>
            <a:spAutoFit/>
          </a:bodyPr>
          <a:lstStyle/>
          <a:p>
            <a:pPr marL="12700">
              <a:spcBef>
                <a:spcPts val="125"/>
              </a:spcBef>
            </a:pPr>
            <a:r>
              <a:rPr sz="2250" spc="10" dirty="0">
                <a:solidFill>
                  <a:srgbClr val="231F20"/>
                </a:solidFill>
                <a:latin typeface="Libre Franklin ExtraLight"/>
                <a:cs typeface="Libre Franklin ExtraLight"/>
              </a:rPr>
              <a:t>Utiliza </a:t>
            </a:r>
            <a:r>
              <a:rPr sz="2250" dirty="0">
                <a:solidFill>
                  <a:srgbClr val="231F20"/>
                </a:solidFill>
                <a:latin typeface="Libre Franklin ExtraLight"/>
                <a:cs typeface="Libre Franklin ExtraLight"/>
              </a:rPr>
              <a:t>estos </a:t>
            </a:r>
            <a:r>
              <a:rPr sz="2250" spc="10" dirty="0">
                <a:solidFill>
                  <a:srgbClr val="231F20"/>
                </a:solidFill>
                <a:latin typeface="Libre Franklin ExtraLight"/>
                <a:cs typeface="Libre Franklin ExtraLight"/>
              </a:rPr>
              <a:t>iconos para tu</a:t>
            </a:r>
            <a:r>
              <a:rPr sz="2250" spc="-20" dirty="0">
                <a:solidFill>
                  <a:srgbClr val="231F20"/>
                </a:solidFill>
                <a:latin typeface="Libre Franklin ExtraLight"/>
                <a:cs typeface="Libre Franklin ExtraLight"/>
              </a:rPr>
              <a:t> </a:t>
            </a:r>
            <a:r>
              <a:rPr sz="2250" spc="5" dirty="0">
                <a:solidFill>
                  <a:srgbClr val="231F20"/>
                </a:solidFill>
                <a:latin typeface="Libre Franklin ExtraLight"/>
                <a:cs typeface="Libre Franklin ExtraLight"/>
              </a:rPr>
              <a:t>presentación</a:t>
            </a:r>
            <a:endParaRPr sz="2250" dirty="0">
              <a:latin typeface="Libre Franklin ExtraLight"/>
              <a:cs typeface="Libre Franklin ExtraLight"/>
            </a:endParaRPr>
          </a:p>
        </p:txBody>
      </p:sp>
      <p:pic>
        <p:nvPicPr>
          <p:cNvPr id="5" name="Imagen 4">
            <a:extLst>
              <a:ext uri="{FF2B5EF4-FFF2-40B4-BE49-F238E27FC236}">
                <a16:creationId xmlns:a16="http://schemas.microsoft.com/office/drawing/2014/main" id="{DAEAA4BB-AB53-44DD-1CBC-8945C193CCC3}"/>
              </a:ext>
            </a:extLst>
          </p:cNvPr>
          <p:cNvPicPr>
            <a:picLocks noChangeAspect="1"/>
          </p:cNvPicPr>
          <p:nvPr/>
        </p:nvPicPr>
        <p:blipFill>
          <a:blip r:embed="rId3"/>
          <a:stretch>
            <a:fillRect/>
          </a:stretch>
        </p:blipFill>
        <p:spPr>
          <a:xfrm>
            <a:off x="3877075" y="1600203"/>
            <a:ext cx="1085506" cy="1084321"/>
          </a:xfrm>
          <a:prstGeom prst="rect">
            <a:avLst/>
          </a:prstGeom>
        </p:spPr>
      </p:pic>
      <p:pic>
        <p:nvPicPr>
          <p:cNvPr id="6" name="Imagen 5">
            <a:extLst>
              <a:ext uri="{FF2B5EF4-FFF2-40B4-BE49-F238E27FC236}">
                <a16:creationId xmlns:a16="http://schemas.microsoft.com/office/drawing/2014/main" id="{A2123C23-7A0F-9F65-6EB2-5C3EFAE7B186}"/>
              </a:ext>
            </a:extLst>
          </p:cNvPr>
          <p:cNvPicPr>
            <a:picLocks noChangeAspect="1"/>
          </p:cNvPicPr>
          <p:nvPr/>
        </p:nvPicPr>
        <p:blipFill>
          <a:blip r:embed="rId4"/>
          <a:stretch>
            <a:fillRect/>
          </a:stretch>
        </p:blipFill>
        <p:spPr>
          <a:xfrm>
            <a:off x="5171377" y="1600202"/>
            <a:ext cx="1085506" cy="1084321"/>
          </a:xfrm>
          <a:prstGeom prst="rect">
            <a:avLst/>
          </a:prstGeom>
        </p:spPr>
      </p:pic>
      <p:pic>
        <p:nvPicPr>
          <p:cNvPr id="7" name="Imagen 6">
            <a:extLst>
              <a:ext uri="{FF2B5EF4-FFF2-40B4-BE49-F238E27FC236}">
                <a16:creationId xmlns:a16="http://schemas.microsoft.com/office/drawing/2014/main" id="{29079318-FAD5-61A1-81C0-4E81F3534669}"/>
              </a:ext>
            </a:extLst>
          </p:cNvPr>
          <p:cNvPicPr>
            <a:picLocks noChangeAspect="1"/>
          </p:cNvPicPr>
          <p:nvPr/>
        </p:nvPicPr>
        <p:blipFill>
          <a:blip r:embed="rId5"/>
          <a:stretch>
            <a:fillRect/>
          </a:stretch>
        </p:blipFill>
        <p:spPr>
          <a:xfrm>
            <a:off x="6464677" y="1619867"/>
            <a:ext cx="1097054" cy="1084321"/>
          </a:xfrm>
          <a:prstGeom prst="rect">
            <a:avLst/>
          </a:prstGeom>
        </p:spPr>
      </p:pic>
      <p:pic>
        <p:nvPicPr>
          <p:cNvPr id="8" name="Imagen 7">
            <a:extLst>
              <a:ext uri="{FF2B5EF4-FFF2-40B4-BE49-F238E27FC236}">
                <a16:creationId xmlns:a16="http://schemas.microsoft.com/office/drawing/2014/main" id="{E3AE74F2-ED64-2535-0D10-EF8734996AF7}"/>
              </a:ext>
            </a:extLst>
          </p:cNvPr>
          <p:cNvPicPr>
            <a:picLocks noChangeAspect="1"/>
          </p:cNvPicPr>
          <p:nvPr/>
        </p:nvPicPr>
        <p:blipFill>
          <a:blip r:embed="rId6"/>
          <a:stretch>
            <a:fillRect/>
          </a:stretch>
        </p:blipFill>
        <p:spPr>
          <a:xfrm>
            <a:off x="7769524" y="1600202"/>
            <a:ext cx="1085506" cy="1084321"/>
          </a:xfrm>
          <a:prstGeom prst="rect">
            <a:avLst/>
          </a:prstGeom>
        </p:spPr>
      </p:pic>
      <p:pic>
        <p:nvPicPr>
          <p:cNvPr id="9" name="Imagen 8">
            <a:extLst>
              <a:ext uri="{FF2B5EF4-FFF2-40B4-BE49-F238E27FC236}">
                <a16:creationId xmlns:a16="http://schemas.microsoft.com/office/drawing/2014/main" id="{893CB44F-A3BE-825E-4514-A7502592FA59}"/>
              </a:ext>
            </a:extLst>
          </p:cNvPr>
          <p:cNvPicPr>
            <a:picLocks noChangeAspect="1"/>
          </p:cNvPicPr>
          <p:nvPr/>
        </p:nvPicPr>
        <p:blipFill>
          <a:blip r:embed="rId7"/>
          <a:stretch>
            <a:fillRect/>
          </a:stretch>
        </p:blipFill>
        <p:spPr>
          <a:xfrm>
            <a:off x="9064829" y="1600201"/>
            <a:ext cx="1073959" cy="1084321"/>
          </a:xfrm>
          <a:prstGeom prst="rect">
            <a:avLst/>
          </a:prstGeom>
        </p:spPr>
      </p:pic>
      <p:pic>
        <p:nvPicPr>
          <p:cNvPr id="10" name="Imagen 9">
            <a:extLst>
              <a:ext uri="{FF2B5EF4-FFF2-40B4-BE49-F238E27FC236}">
                <a16:creationId xmlns:a16="http://schemas.microsoft.com/office/drawing/2014/main" id="{00E63DC0-17AC-8BA2-7CBD-638782D629B4}"/>
              </a:ext>
            </a:extLst>
          </p:cNvPr>
          <p:cNvPicPr>
            <a:picLocks noChangeAspect="1"/>
          </p:cNvPicPr>
          <p:nvPr/>
        </p:nvPicPr>
        <p:blipFill>
          <a:blip r:embed="rId8"/>
          <a:stretch>
            <a:fillRect/>
          </a:stretch>
        </p:blipFill>
        <p:spPr>
          <a:xfrm>
            <a:off x="3877074" y="2972803"/>
            <a:ext cx="1085506" cy="1072786"/>
          </a:xfrm>
          <a:prstGeom prst="rect">
            <a:avLst/>
          </a:prstGeom>
        </p:spPr>
      </p:pic>
      <p:pic>
        <p:nvPicPr>
          <p:cNvPr id="11" name="Imagen 10">
            <a:extLst>
              <a:ext uri="{FF2B5EF4-FFF2-40B4-BE49-F238E27FC236}">
                <a16:creationId xmlns:a16="http://schemas.microsoft.com/office/drawing/2014/main" id="{4BB45459-E856-8ED4-AB26-2EF84F7F4B8A}"/>
              </a:ext>
            </a:extLst>
          </p:cNvPr>
          <p:cNvPicPr>
            <a:picLocks noChangeAspect="1"/>
          </p:cNvPicPr>
          <p:nvPr/>
        </p:nvPicPr>
        <p:blipFill>
          <a:blip r:embed="rId9"/>
          <a:stretch>
            <a:fillRect/>
          </a:stretch>
        </p:blipFill>
        <p:spPr>
          <a:xfrm>
            <a:off x="5171376" y="2962270"/>
            <a:ext cx="1085506" cy="1084321"/>
          </a:xfrm>
          <a:prstGeom prst="rect">
            <a:avLst/>
          </a:prstGeom>
        </p:spPr>
      </p:pic>
      <p:pic>
        <p:nvPicPr>
          <p:cNvPr id="12" name="Imagen 11">
            <a:extLst>
              <a:ext uri="{FF2B5EF4-FFF2-40B4-BE49-F238E27FC236}">
                <a16:creationId xmlns:a16="http://schemas.microsoft.com/office/drawing/2014/main" id="{FD541FB5-C02A-E9EE-9796-AE182D0C68E6}"/>
              </a:ext>
            </a:extLst>
          </p:cNvPr>
          <p:cNvPicPr>
            <a:picLocks noChangeAspect="1"/>
          </p:cNvPicPr>
          <p:nvPr/>
        </p:nvPicPr>
        <p:blipFill>
          <a:blip r:embed="rId10"/>
          <a:stretch>
            <a:fillRect/>
          </a:stretch>
        </p:blipFill>
        <p:spPr>
          <a:xfrm>
            <a:off x="6464676" y="2972691"/>
            <a:ext cx="1097054" cy="1084321"/>
          </a:xfrm>
          <a:prstGeom prst="rect">
            <a:avLst/>
          </a:prstGeom>
        </p:spPr>
      </p:pic>
      <p:pic>
        <p:nvPicPr>
          <p:cNvPr id="13" name="Imagen 12">
            <a:extLst>
              <a:ext uri="{FF2B5EF4-FFF2-40B4-BE49-F238E27FC236}">
                <a16:creationId xmlns:a16="http://schemas.microsoft.com/office/drawing/2014/main" id="{900B8F83-DBCD-3E4F-D63F-D9A3104F2046}"/>
              </a:ext>
            </a:extLst>
          </p:cNvPr>
          <p:cNvPicPr>
            <a:picLocks noChangeAspect="1"/>
          </p:cNvPicPr>
          <p:nvPr/>
        </p:nvPicPr>
        <p:blipFill>
          <a:blip r:embed="rId11"/>
          <a:stretch>
            <a:fillRect/>
          </a:stretch>
        </p:blipFill>
        <p:spPr>
          <a:xfrm>
            <a:off x="7769524" y="2972691"/>
            <a:ext cx="1085506" cy="1084321"/>
          </a:xfrm>
          <a:prstGeom prst="rect">
            <a:avLst/>
          </a:prstGeom>
        </p:spPr>
      </p:pic>
      <p:pic>
        <p:nvPicPr>
          <p:cNvPr id="14" name="Imagen 13">
            <a:extLst>
              <a:ext uri="{FF2B5EF4-FFF2-40B4-BE49-F238E27FC236}">
                <a16:creationId xmlns:a16="http://schemas.microsoft.com/office/drawing/2014/main" id="{73EF15B9-CF46-21D0-9650-F4A211FAC1A5}"/>
              </a:ext>
            </a:extLst>
          </p:cNvPr>
          <p:cNvPicPr>
            <a:picLocks noChangeAspect="1"/>
          </p:cNvPicPr>
          <p:nvPr/>
        </p:nvPicPr>
        <p:blipFill>
          <a:blip r:embed="rId12"/>
          <a:stretch>
            <a:fillRect/>
          </a:stretch>
        </p:blipFill>
        <p:spPr>
          <a:xfrm>
            <a:off x="9064829" y="2978457"/>
            <a:ext cx="1073959" cy="1072786"/>
          </a:xfrm>
          <a:prstGeom prst="rect">
            <a:avLst/>
          </a:prstGeom>
        </p:spPr>
      </p:pic>
      <p:pic>
        <p:nvPicPr>
          <p:cNvPr id="15" name="Imagen 14">
            <a:extLst>
              <a:ext uri="{FF2B5EF4-FFF2-40B4-BE49-F238E27FC236}">
                <a16:creationId xmlns:a16="http://schemas.microsoft.com/office/drawing/2014/main" id="{69385CA8-1C2A-66FD-9697-E49700E1ED0D}"/>
              </a:ext>
            </a:extLst>
          </p:cNvPr>
          <p:cNvPicPr>
            <a:picLocks noChangeAspect="1"/>
          </p:cNvPicPr>
          <p:nvPr/>
        </p:nvPicPr>
        <p:blipFill>
          <a:blip r:embed="rId13"/>
          <a:stretch>
            <a:fillRect/>
          </a:stretch>
        </p:blipFill>
        <p:spPr>
          <a:xfrm>
            <a:off x="3906572" y="4334870"/>
            <a:ext cx="1085506" cy="1072786"/>
          </a:xfrm>
          <a:prstGeom prst="rect">
            <a:avLst/>
          </a:prstGeom>
        </p:spPr>
      </p:pic>
      <p:pic>
        <p:nvPicPr>
          <p:cNvPr id="16" name="Imagen 15">
            <a:extLst>
              <a:ext uri="{FF2B5EF4-FFF2-40B4-BE49-F238E27FC236}">
                <a16:creationId xmlns:a16="http://schemas.microsoft.com/office/drawing/2014/main" id="{32321D2A-F32C-8896-05D5-33FB6604BB61}"/>
              </a:ext>
            </a:extLst>
          </p:cNvPr>
          <p:cNvPicPr>
            <a:picLocks noChangeAspect="1"/>
          </p:cNvPicPr>
          <p:nvPr/>
        </p:nvPicPr>
        <p:blipFill>
          <a:blip r:embed="rId14"/>
          <a:stretch>
            <a:fillRect/>
          </a:stretch>
        </p:blipFill>
        <p:spPr>
          <a:xfrm>
            <a:off x="5214867" y="4325338"/>
            <a:ext cx="1073959" cy="1072786"/>
          </a:xfrm>
          <a:prstGeom prst="rect">
            <a:avLst/>
          </a:prstGeom>
        </p:spPr>
      </p:pic>
      <p:pic>
        <p:nvPicPr>
          <p:cNvPr id="17" name="Imagen 16">
            <a:extLst>
              <a:ext uri="{FF2B5EF4-FFF2-40B4-BE49-F238E27FC236}">
                <a16:creationId xmlns:a16="http://schemas.microsoft.com/office/drawing/2014/main" id="{B55A92F7-C6B7-6291-799A-93FF63F948BA}"/>
              </a:ext>
            </a:extLst>
          </p:cNvPr>
          <p:cNvPicPr>
            <a:picLocks noChangeAspect="1"/>
          </p:cNvPicPr>
          <p:nvPr/>
        </p:nvPicPr>
        <p:blipFill>
          <a:blip r:embed="rId15"/>
          <a:stretch>
            <a:fillRect/>
          </a:stretch>
        </p:blipFill>
        <p:spPr>
          <a:xfrm>
            <a:off x="6465678" y="4325338"/>
            <a:ext cx="1085506" cy="1072786"/>
          </a:xfrm>
          <a:prstGeom prst="rect">
            <a:avLst/>
          </a:prstGeom>
        </p:spPr>
      </p:pic>
      <p:pic>
        <p:nvPicPr>
          <p:cNvPr id="18" name="Imagen 17">
            <a:extLst>
              <a:ext uri="{FF2B5EF4-FFF2-40B4-BE49-F238E27FC236}">
                <a16:creationId xmlns:a16="http://schemas.microsoft.com/office/drawing/2014/main" id="{4B63B983-8781-80DB-454E-764F1DDCFCEA}"/>
              </a:ext>
            </a:extLst>
          </p:cNvPr>
          <p:cNvPicPr>
            <a:picLocks noChangeAspect="1"/>
          </p:cNvPicPr>
          <p:nvPr/>
        </p:nvPicPr>
        <p:blipFill>
          <a:blip r:embed="rId16"/>
          <a:stretch>
            <a:fillRect/>
          </a:stretch>
        </p:blipFill>
        <p:spPr>
          <a:xfrm>
            <a:off x="7769524" y="4334870"/>
            <a:ext cx="1085506" cy="1072786"/>
          </a:xfrm>
          <a:prstGeom prst="rect">
            <a:avLst/>
          </a:prstGeom>
        </p:spPr>
      </p:pic>
      <p:pic>
        <p:nvPicPr>
          <p:cNvPr id="19" name="Imagen 18">
            <a:extLst>
              <a:ext uri="{FF2B5EF4-FFF2-40B4-BE49-F238E27FC236}">
                <a16:creationId xmlns:a16="http://schemas.microsoft.com/office/drawing/2014/main" id="{4C7BC933-67A6-E3D8-86EF-55FE76A9950F}"/>
              </a:ext>
            </a:extLst>
          </p:cNvPr>
          <p:cNvPicPr>
            <a:picLocks noChangeAspect="1"/>
          </p:cNvPicPr>
          <p:nvPr/>
        </p:nvPicPr>
        <p:blipFill>
          <a:blip r:embed="rId17"/>
          <a:stretch>
            <a:fillRect/>
          </a:stretch>
        </p:blipFill>
        <p:spPr>
          <a:xfrm>
            <a:off x="9064828" y="4334870"/>
            <a:ext cx="1073959" cy="1072786"/>
          </a:xfrm>
          <a:prstGeom prst="rect">
            <a:avLst/>
          </a:prstGeom>
        </p:spPr>
      </p:pic>
      <p:pic>
        <p:nvPicPr>
          <p:cNvPr id="20" name="Imagen 19">
            <a:extLst>
              <a:ext uri="{FF2B5EF4-FFF2-40B4-BE49-F238E27FC236}">
                <a16:creationId xmlns:a16="http://schemas.microsoft.com/office/drawing/2014/main" id="{078052FC-E2CC-F209-89A9-543FC8F60AAE}"/>
              </a:ext>
            </a:extLst>
          </p:cNvPr>
          <p:cNvPicPr>
            <a:picLocks noChangeAspect="1"/>
          </p:cNvPicPr>
          <p:nvPr/>
        </p:nvPicPr>
        <p:blipFill>
          <a:blip r:embed="rId18"/>
          <a:stretch>
            <a:fillRect/>
          </a:stretch>
        </p:blipFill>
        <p:spPr>
          <a:xfrm>
            <a:off x="3877074" y="5695937"/>
            <a:ext cx="1085506" cy="1084321"/>
          </a:xfrm>
          <a:prstGeom prst="rect">
            <a:avLst/>
          </a:prstGeom>
        </p:spPr>
      </p:pic>
      <p:pic>
        <p:nvPicPr>
          <p:cNvPr id="21" name="Imagen 20">
            <a:extLst>
              <a:ext uri="{FF2B5EF4-FFF2-40B4-BE49-F238E27FC236}">
                <a16:creationId xmlns:a16="http://schemas.microsoft.com/office/drawing/2014/main" id="{C9797238-F1D0-92BE-4DE2-2BBF5DD6B6A2}"/>
              </a:ext>
            </a:extLst>
          </p:cNvPr>
          <p:cNvPicPr>
            <a:picLocks noChangeAspect="1"/>
          </p:cNvPicPr>
          <p:nvPr/>
        </p:nvPicPr>
        <p:blipFill>
          <a:blip r:embed="rId19"/>
          <a:stretch>
            <a:fillRect/>
          </a:stretch>
        </p:blipFill>
        <p:spPr>
          <a:xfrm>
            <a:off x="5213864" y="5676873"/>
            <a:ext cx="1085506" cy="1084321"/>
          </a:xfrm>
          <a:prstGeom prst="rect">
            <a:avLst/>
          </a:prstGeom>
        </p:spPr>
      </p:pic>
      <p:pic>
        <p:nvPicPr>
          <p:cNvPr id="22" name="Imagen 21">
            <a:extLst>
              <a:ext uri="{FF2B5EF4-FFF2-40B4-BE49-F238E27FC236}">
                <a16:creationId xmlns:a16="http://schemas.microsoft.com/office/drawing/2014/main" id="{6B879CE6-205E-1011-E3CD-CD3C80EC79BE}"/>
              </a:ext>
            </a:extLst>
          </p:cNvPr>
          <p:cNvPicPr>
            <a:picLocks noChangeAspect="1"/>
          </p:cNvPicPr>
          <p:nvPr/>
        </p:nvPicPr>
        <p:blipFill>
          <a:blip r:embed="rId20"/>
          <a:stretch>
            <a:fillRect/>
          </a:stretch>
        </p:blipFill>
        <p:spPr>
          <a:xfrm>
            <a:off x="6554568" y="5695937"/>
            <a:ext cx="1097054" cy="1084321"/>
          </a:xfrm>
          <a:prstGeom prst="rect">
            <a:avLst/>
          </a:prstGeom>
        </p:spPr>
      </p:pic>
      <p:pic>
        <p:nvPicPr>
          <p:cNvPr id="23" name="Imagen 22">
            <a:extLst>
              <a:ext uri="{FF2B5EF4-FFF2-40B4-BE49-F238E27FC236}">
                <a16:creationId xmlns:a16="http://schemas.microsoft.com/office/drawing/2014/main" id="{51D7AB93-E01B-8992-2DA1-BE3F4E5DFC64}"/>
              </a:ext>
            </a:extLst>
          </p:cNvPr>
          <p:cNvPicPr>
            <a:picLocks noChangeAspect="1"/>
          </p:cNvPicPr>
          <p:nvPr/>
        </p:nvPicPr>
        <p:blipFill>
          <a:blip r:embed="rId21"/>
          <a:stretch>
            <a:fillRect/>
          </a:stretch>
        </p:blipFill>
        <p:spPr>
          <a:xfrm>
            <a:off x="7769524" y="5676872"/>
            <a:ext cx="1085506" cy="1084321"/>
          </a:xfrm>
          <a:prstGeom prst="rect">
            <a:avLst/>
          </a:prstGeom>
        </p:spPr>
      </p:pic>
      <p:pic>
        <p:nvPicPr>
          <p:cNvPr id="24" name="Imagen 23">
            <a:extLst>
              <a:ext uri="{FF2B5EF4-FFF2-40B4-BE49-F238E27FC236}">
                <a16:creationId xmlns:a16="http://schemas.microsoft.com/office/drawing/2014/main" id="{89633E63-0FC3-90B1-345A-EE67C694C034}"/>
              </a:ext>
            </a:extLst>
          </p:cNvPr>
          <p:cNvPicPr>
            <a:picLocks noChangeAspect="1"/>
          </p:cNvPicPr>
          <p:nvPr/>
        </p:nvPicPr>
        <p:blipFill>
          <a:blip r:embed="rId22"/>
          <a:stretch>
            <a:fillRect/>
          </a:stretch>
        </p:blipFill>
        <p:spPr>
          <a:xfrm>
            <a:off x="9111937" y="5701593"/>
            <a:ext cx="1073959" cy="1084321"/>
          </a:xfrm>
          <a:prstGeom prst="rect">
            <a:avLst/>
          </a:prstGeom>
        </p:spPr>
      </p:pic>
      <p:sp>
        <p:nvSpPr>
          <p:cNvPr id="2" name="object 7">
            <a:extLst>
              <a:ext uri="{FF2B5EF4-FFF2-40B4-BE49-F238E27FC236}">
                <a16:creationId xmlns:a16="http://schemas.microsoft.com/office/drawing/2014/main" id="{070290BA-4408-92CB-2722-34EBEB56C77E}"/>
              </a:ext>
            </a:extLst>
          </p:cNvPr>
          <p:cNvSpPr/>
          <p:nvPr/>
        </p:nvSpPr>
        <p:spPr>
          <a:xfrm>
            <a:off x="-23389" y="0"/>
            <a:ext cx="890587" cy="77724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3" name="object 7">
            <a:extLst>
              <a:ext uri="{FF2B5EF4-FFF2-40B4-BE49-F238E27FC236}">
                <a16:creationId xmlns:a16="http://schemas.microsoft.com/office/drawing/2014/main" id="{7EC84DD0-9F8D-2D31-A736-B76ED154CC0C}"/>
              </a:ext>
            </a:extLst>
          </p:cNvPr>
          <p:cNvSpPr/>
          <p:nvPr/>
        </p:nvSpPr>
        <p:spPr>
          <a:xfrm>
            <a:off x="12943480"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835F27-6D30-1EDE-C7A9-4F717DE46BF6}"/>
              </a:ext>
            </a:extLst>
          </p:cNvPr>
          <p:cNvSpPr txBox="1"/>
          <p:nvPr/>
        </p:nvSpPr>
        <p:spPr>
          <a:xfrm>
            <a:off x="1001766" y="-14203"/>
            <a:ext cx="4353983" cy="300082"/>
          </a:xfrm>
          <a:prstGeom prst="rect">
            <a:avLst/>
          </a:prstGeom>
          <a:solidFill>
            <a:srgbClr val="2F6859"/>
          </a:solidFill>
        </p:spPr>
        <p:txBody>
          <a:bodyPr>
            <a:spAutoFit/>
          </a:bodyPr>
          <a:lstStyle/>
          <a:p>
            <a:pPr eaLnBrk="1" fontAlgn="auto" hangingPunct="1">
              <a:spcBef>
                <a:spcPts val="0"/>
              </a:spcBef>
              <a:spcAft>
                <a:spcPts val="0"/>
              </a:spcAft>
              <a:defRPr/>
            </a:pPr>
            <a:endParaRPr lang="es-MX" sz="1350" dirty="0">
              <a:latin typeface="+mn-lt"/>
            </a:endParaRPr>
          </a:p>
        </p:txBody>
      </p:sp>
      <p:sp>
        <p:nvSpPr>
          <p:cNvPr id="11268" name="Imagen 8" descr="Texto&#10;&#10;Descripción generada automáticamente">
            <a:extLst>
              <a:ext uri="{FF2B5EF4-FFF2-40B4-BE49-F238E27FC236}">
                <a16:creationId xmlns:a16="http://schemas.microsoft.com/office/drawing/2014/main" id="{AEDC8D33-C1B6-DA9C-1232-DBC6AC652E79}"/>
              </a:ext>
            </a:extLst>
          </p:cNvPr>
          <p:cNvSpPr>
            <a:spLocks noChangeAspect="1" noChangeArrowheads="1"/>
          </p:cNvSpPr>
          <p:nvPr/>
        </p:nvSpPr>
        <p:spPr bwMode="auto">
          <a:xfrm>
            <a:off x="1315192" y="178118"/>
            <a:ext cx="3378835" cy="103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3" name="object 5">
            <a:extLst>
              <a:ext uri="{FF2B5EF4-FFF2-40B4-BE49-F238E27FC236}">
                <a16:creationId xmlns:a16="http://schemas.microsoft.com/office/drawing/2014/main" id="{9331324C-DEE9-2BDF-949F-8C4796AB4AC3}"/>
              </a:ext>
            </a:extLst>
          </p:cNvPr>
          <p:cNvSpPr/>
          <p:nvPr/>
        </p:nvSpPr>
        <p:spPr>
          <a:xfrm>
            <a:off x="0" y="7229052"/>
            <a:ext cx="13869776" cy="546947"/>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530">
              <a:latin typeface="+mn-lt"/>
            </a:endParaRPr>
          </a:p>
        </p:txBody>
      </p:sp>
      <p:sp>
        <p:nvSpPr>
          <p:cNvPr id="8" name="object 4">
            <a:extLst>
              <a:ext uri="{FF2B5EF4-FFF2-40B4-BE49-F238E27FC236}">
                <a16:creationId xmlns:a16="http://schemas.microsoft.com/office/drawing/2014/main" id="{9EBB2D50-1857-F583-ECE1-67F9F16AF854}"/>
              </a:ext>
            </a:extLst>
          </p:cNvPr>
          <p:cNvSpPr/>
          <p:nvPr/>
        </p:nvSpPr>
        <p:spPr>
          <a:xfrm>
            <a:off x="0" y="6887211"/>
            <a:ext cx="12774083" cy="257281"/>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530">
              <a:latin typeface="+mn-lt"/>
            </a:endParaRPr>
          </a:p>
        </p:txBody>
      </p:sp>
      <p:sp>
        <p:nvSpPr>
          <p:cNvPr id="16" name="object 7">
            <a:extLst>
              <a:ext uri="{FF2B5EF4-FFF2-40B4-BE49-F238E27FC236}">
                <a16:creationId xmlns:a16="http://schemas.microsoft.com/office/drawing/2014/main" id="{CCEB249F-0DA8-1D7A-8FCB-6EEB718FD220}"/>
              </a:ext>
            </a:extLst>
          </p:cNvPr>
          <p:cNvSpPr/>
          <p:nvPr/>
        </p:nvSpPr>
        <p:spPr>
          <a:xfrm>
            <a:off x="3598" y="1"/>
            <a:ext cx="1009333" cy="7144491"/>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530" dirty="0">
              <a:latin typeface="+mn-lt"/>
            </a:endParaRPr>
          </a:p>
        </p:txBody>
      </p:sp>
      <p:sp>
        <p:nvSpPr>
          <p:cNvPr id="17" name="object 7">
            <a:extLst>
              <a:ext uri="{FF2B5EF4-FFF2-40B4-BE49-F238E27FC236}">
                <a16:creationId xmlns:a16="http://schemas.microsoft.com/office/drawing/2014/main" id="{7EB2A9BD-876B-AED2-6C68-4227FB8B3DD3}"/>
              </a:ext>
            </a:extLst>
          </p:cNvPr>
          <p:cNvSpPr/>
          <p:nvPr/>
        </p:nvSpPr>
        <p:spPr>
          <a:xfrm>
            <a:off x="12860443" y="1"/>
            <a:ext cx="1009333" cy="7675245"/>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530" dirty="0">
              <a:latin typeface="+mn-lt"/>
            </a:endParaRPr>
          </a:p>
        </p:txBody>
      </p:sp>
      <p:sp>
        <p:nvSpPr>
          <p:cNvPr id="18" name="CuadroTexto 17">
            <a:extLst>
              <a:ext uri="{FF2B5EF4-FFF2-40B4-BE49-F238E27FC236}">
                <a16:creationId xmlns:a16="http://schemas.microsoft.com/office/drawing/2014/main" id="{4711702C-A973-1107-ECE8-C18E28B3B65B}"/>
              </a:ext>
            </a:extLst>
          </p:cNvPr>
          <p:cNvSpPr txBox="1"/>
          <p:nvPr/>
        </p:nvSpPr>
        <p:spPr>
          <a:xfrm>
            <a:off x="8506460" y="0"/>
            <a:ext cx="4353983" cy="300082"/>
          </a:xfrm>
          <a:prstGeom prst="rect">
            <a:avLst/>
          </a:prstGeom>
          <a:solidFill>
            <a:srgbClr val="C67F35"/>
          </a:solidFill>
          <a:ln>
            <a:solidFill>
              <a:srgbClr val="C67F35"/>
            </a:solidFill>
          </a:ln>
        </p:spPr>
        <p:txBody>
          <a:bodyPr>
            <a:spAutoFit/>
          </a:bodyPr>
          <a:lstStyle/>
          <a:p>
            <a:pPr eaLnBrk="1" fontAlgn="auto" hangingPunct="1">
              <a:spcBef>
                <a:spcPts val="0"/>
              </a:spcBef>
              <a:spcAft>
                <a:spcPts val="0"/>
              </a:spcAft>
              <a:defRPr/>
            </a:pPr>
            <a:endParaRPr lang="es-MX" sz="1350" dirty="0">
              <a:latin typeface="+mn-lt"/>
            </a:endParaRPr>
          </a:p>
        </p:txBody>
      </p:sp>
      <p:sp>
        <p:nvSpPr>
          <p:cNvPr id="2" name="Título 1">
            <a:extLst>
              <a:ext uri="{FF2B5EF4-FFF2-40B4-BE49-F238E27FC236}">
                <a16:creationId xmlns:a16="http://schemas.microsoft.com/office/drawing/2014/main" id="{3BD6B696-E57A-E21C-BDE9-89A1A6C45861}"/>
              </a:ext>
            </a:extLst>
          </p:cNvPr>
          <p:cNvSpPr>
            <a:spLocks noGrp="1"/>
          </p:cNvSpPr>
          <p:nvPr>
            <p:ph type="title"/>
          </p:nvPr>
        </p:nvSpPr>
        <p:spPr>
          <a:xfrm>
            <a:off x="4851400" y="4551520"/>
            <a:ext cx="3368040" cy="1594062"/>
          </a:xfrm>
        </p:spPr>
        <p:txBody>
          <a:bodyPr rtlCol="0">
            <a:normAutofit/>
          </a:bodyPr>
          <a:lstStyle/>
          <a:p>
            <a:pPr fontAlgn="auto">
              <a:spcAft>
                <a:spcPts val="0"/>
              </a:spcAft>
              <a:defRPr/>
            </a:pPr>
            <a:r>
              <a:rPr lang="es-MX" sz="10350" b="1" dirty="0">
                <a:latin typeface="Edwardian Script ITC" panose="030303020407070D0804" pitchFamily="66" charset="0"/>
              </a:rPr>
              <a:t>Gracias</a:t>
            </a:r>
            <a:endParaRPr lang="es-MX" sz="6600" b="1" dirty="0">
              <a:latin typeface="Edwardian Script ITC" panose="030303020407070D0804" pitchFamily="66" charset="0"/>
            </a:endParaRPr>
          </a:p>
        </p:txBody>
      </p:sp>
      <p:sp>
        <p:nvSpPr>
          <p:cNvPr id="19" name="object 3">
            <a:extLst>
              <a:ext uri="{FF2B5EF4-FFF2-40B4-BE49-F238E27FC236}">
                <a16:creationId xmlns:a16="http://schemas.microsoft.com/office/drawing/2014/main" id="{6ABA879F-AB2D-21D3-6076-A318AF7F00B6}"/>
              </a:ext>
            </a:extLst>
          </p:cNvPr>
          <p:cNvSpPr txBox="1">
            <a:spLocks/>
          </p:cNvSpPr>
          <p:nvPr/>
        </p:nvSpPr>
        <p:spPr>
          <a:xfrm>
            <a:off x="7041264" y="6431533"/>
            <a:ext cx="5819180" cy="389540"/>
          </a:xfrm>
          <a:prstGeom prst="rect">
            <a:avLst/>
          </a:prstGeom>
        </p:spPr>
        <p:txBody>
          <a:bodyPr wrap="square" lIns="0" tIns="9789" rIns="0" bIns="0" anchor="ctr">
            <a:spAutoFit/>
          </a:bodyPr>
          <a:lstStyle>
            <a:lvl1pPr algn="l" defTabSz="914400" rtl="0" eaLnBrk="1" latinLnBrk="0" hangingPunct="1">
              <a:lnSpc>
                <a:spcPct val="90000"/>
              </a:lnSpc>
              <a:spcBef>
                <a:spcPct val="0"/>
              </a:spcBef>
              <a:buNone/>
              <a:defRPr sz="2177" b="0" i="1" kern="1200">
                <a:solidFill>
                  <a:schemeClr val="bg1"/>
                </a:solidFill>
                <a:latin typeface="Libre Franklin"/>
                <a:ea typeface="+mj-ea"/>
                <a:cs typeface="Libre Franklin"/>
              </a:defRPr>
            </a:lvl1pPr>
          </a:lstStyle>
          <a:p>
            <a:pPr marL="9788" fontAlgn="auto">
              <a:lnSpc>
                <a:spcPct val="100000"/>
              </a:lnSpc>
              <a:spcBef>
                <a:spcPts val="77"/>
              </a:spcBef>
              <a:spcAft>
                <a:spcPts val="0"/>
              </a:spcAft>
              <a:defRPr/>
            </a:pPr>
            <a:r>
              <a:rPr lang="es-MX" sz="2467" i="0" spc="12" dirty="0">
                <a:solidFill>
                  <a:schemeClr val="tx1"/>
                </a:solidFill>
              </a:rPr>
              <a:t>Chicoloapan, México, noviembre 2023</a:t>
            </a:r>
            <a:endParaRPr lang="es-MX" sz="2467" i="0" spc="19" dirty="0">
              <a:solidFill>
                <a:schemeClr val="tx1"/>
              </a:solidFill>
            </a:endParaRPr>
          </a:p>
        </p:txBody>
      </p:sp>
      <p:pic>
        <p:nvPicPr>
          <p:cNvPr id="6" name="Imagen 5" descr="Logotipo&#10;&#10;Descripción generada automáticamente">
            <a:extLst>
              <a:ext uri="{FF2B5EF4-FFF2-40B4-BE49-F238E27FC236}">
                <a16:creationId xmlns:a16="http://schemas.microsoft.com/office/drawing/2014/main" id="{DB8B28BC-0579-CC3E-58B8-A3E078EF6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532" y="157961"/>
            <a:ext cx="5229949" cy="4221395"/>
          </a:xfrm>
          <a:prstGeom prst="rect">
            <a:avLst/>
          </a:prstGeom>
        </p:spPr>
      </p:pic>
      <p:sp>
        <p:nvSpPr>
          <p:cNvPr id="7" name="object 3">
            <a:extLst>
              <a:ext uri="{FF2B5EF4-FFF2-40B4-BE49-F238E27FC236}">
                <a16:creationId xmlns:a16="http://schemas.microsoft.com/office/drawing/2014/main" id="{182BE947-8033-A82B-CDD4-F7E521E74FEE}"/>
              </a:ext>
            </a:extLst>
          </p:cNvPr>
          <p:cNvSpPr txBox="1">
            <a:spLocks/>
          </p:cNvSpPr>
          <p:nvPr/>
        </p:nvSpPr>
        <p:spPr>
          <a:xfrm>
            <a:off x="3333493" y="7285266"/>
            <a:ext cx="6741477" cy="389540"/>
          </a:xfrm>
          <a:prstGeom prst="rect">
            <a:avLst/>
          </a:prstGeom>
        </p:spPr>
        <p:txBody>
          <a:bodyPr lIns="0" tIns="9789" rIns="0" bIns="0" anchor="ctr">
            <a:spAutoFit/>
          </a:bodyPr>
          <a:lstStyle>
            <a:lvl1pPr algn="l" defTabSz="914400" rtl="0" eaLnBrk="1" latinLnBrk="0" hangingPunct="1">
              <a:lnSpc>
                <a:spcPct val="90000"/>
              </a:lnSpc>
              <a:spcBef>
                <a:spcPct val="0"/>
              </a:spcBef>
              <a:buNone/>
              <a:defRPr sz="2177" b="0" i="1" kern="1200">
                <a:solidFill>
                  <a:schemeClr val="bg1"/>
                </a:solidFill>
                <a:latin typeface="Libre Franklin"/>
                <a:ea typeface="+mj-ea"/>
                <a:cs typeface="Libre Franklin"/>
              </a:defRPr>
            </a:lvl1pPr>
          </a:lstStyle>
          <a:p>
            <a:pPr marL="9788" fontAlgn="auto">
              <a:lnSpc>
                <a:spcPct val="100000"/>
              </a:lnSpc>
              <a:spcBef>
                <a:spcPts val="77"/>
              </a:spcBef>
              <a:spcAft>
                <a:spcPts val="0"/>
              </a:spcAft>
              <a:defRPr/>
            </a:pPr>
            <a:r>
              <a:rPr lang="es-MX" sz="2467" i="0" spc="12" dirty="0"/>
              <a:t>“Por el Desarrollo Integral del Ser Humano”</a:t>
            </a:r>
            <a:endParaRPr lang="es-MX" sz="2467" i="0" spc="1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object 3">
            <a:extLst>
              <a:ext uri="{FF2B5EF4-FFF2-40B4-BE49-F238E27FC236}">
                <a16:creationId xmlns:a16="http://schemas.microsoft.com/office/drawing/2014/main" id="{77F3ABE2-A999-0322-96FA-81892EF1DED8}"/>
              </a:ext>
            </a:extLst>
          </p:cNvPr>
          <p:cNvSpPr>
            <a:spLocks/>
          </p:cNvSpPr>
          <p:nvPr/>
        </p:nvSpPr>
        <p:spPr bwMode="auto">
          <a:xfrm>
            <a:off x="6890656" y="0"/>
            <a:ext cx="6926944" cy="7772400"/>
          </a:xfrm>
          <a:custGeom>
            <a:avLst/>
            <a:gdLst>
              <a:gd name="T0" fmla="*/ 0 w 7698740"/>
              <a:gd name="T1" fmla="*/ 7772400 h 7772400"/>
              <a:gd name="T2" fmla="*/ 7698397 w 7698740"/>
              <a:gd name="T3" fmla="*/ 7772400 h 7772400"/>
              <a:gd name="T4" fmla="*/ 7698397 w 7698740"/>
              <a:gd name="T5" fmla="*/ 0 h 7772400"/>
              <a:gd name="T6" fmla="*/ 0 w 7698740"/>
              <a:gd name="T7" fmla="*/ 0 h 7772400"/>
              <a:gd name="T8" fmla="*/ 0 w 7698740"/>
              <a:gd name="T9" fmla="*/ 7772400 h 7772400"/>
            </a:gdLst>
            <a:ahLst/>
            <a:cxnLst>
              <a:cxn ang="0">
                <a:pos x="T0" y="T1"/>
              </a:cxn>
              <a:cxn ang="0">
                <a:pos x="T2" y="T3"/>
              </a:cxn>
              <a:cxn ang="0">
                <a:pos x="T4" y="T5"/>
              </a:cxn>
              <a:cxn ang="0">
                <a:pos x="T6" y="T7"/>
              </a:cxn>
              <a:cxn ang="0">
                <a:pos x="T8" y="T9"/>
              </a:cxn>
            </a:cxnLst>
            <a:rect l="0" t="0" r="r" b="b"/>
            <a:pathLst>
              <a:path w="7698740" h="7772400">
                <a:moveTo>
                  <a:pt x="0" y="7772400"/>
                </a:moveTo>
                <a:lnTo>
                  <a:pt x="7698397" y="7772400"/>
                </a:lnTo>
                <a:lnTo>
                  <a:pt x="7698397" y="0"/>
                </a:lnTo>
                <a:lnTo>
                  <a:pt x="0" y="0"/>
                </a:lnTo>
                <a:lnTo>
                  <a:pt x="0" y="7772400"/>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5" name="object 5">
            <a:extLst>
              <a:ext uri="{FF2B5EF4-FFF2-40B4-BE49-F238E27FC236}">
                <a16:creationId xmlns:a16="http://schemas.microsoft.com/office/drawing/2014/main" id="{16E253BA-D84E-E786-9709-4B2B994D5E4A}"/>
              </a:ext>
            </a:extLst>
          </p:cNvPr>
          <p:cNvSpPr txBox="1">
            <a:spLocks noGrp="1"/>
          </p:cNvSpPr>
          <p:nvPr>
            <p:ph type="title"/>
          </p:nvPr>
        </p:nvSpPr>
        <p:spPr>
          <a:xfrm>
            <a:off x="8966200" y="464714"/>
            <a:ext cx="3368675" cy="863600"/>
          </a:xfrm>
        </p:spPr>
        <p:txBody>
          <a:bodyPr tIns="16510" rtlCol="0"/>
          <a:lstStyle/>
          <a:p>
            <a:pPr marL="12699" eaLnBrk="1" fontAlgn="auto" hangingPunct="1">
              <a:lnSpc>
                <a:spcPts val="2905"/>
              </a:lnSpc>
              <a:spcBef>
                <a:spcPts val="130"/>
              </a:spcBef>
              <a:spcAft>
                <a:spcPts val="0"/>
              </a:spcAft>
              <a:defRPr/>
            </a:pPr>
            <a:r>
              <a:rPr sz="2650" spc="25" dirty="0">
                <a:solidFill>
                  <a:srgbClr val="FFFFFF"/>
                </a:solidFill>
              </a:rPr>
              <a:t>Coloca aquí</a:t>
            </a:r>
            <a:r>
              <a:rPr sz="2650" spc="-35" dirty="0">
                <a:solidFill>
                  <a:srgbClr val="FFFFFF"/>
                </a:solidFill>
              </a:rPr>
              <a:t> </a:t>
            </a:r>
            <a:r>
              <a:rPr sz="2650" spc="30" dirty="0">
                <a:solidFill>
                  <a:srgbClr val="FFFFFF"/>
                </a:solidFill>
              </a:rPr>
              <a:t>un</a:t>
            </a:r>
            <a:br>
              <a:rPr sz="2650" dirty="0"/>
            </a:br>
            <a:r>
              <a:rPr sz="2600" spc="15" dirty="0">
                <a:solidFill>
                  <a:srgbClr val="FFFFFF"/>
                </a:solidFill>
              </a:rPr>
              <a:t>tema</a:t>
            </a:r>
            <a:r>
              <a:rPr sz="2600" dirty="0">
                <a:solidFill>
                  <a:srgbClr val="FFFFFF"/>
                </a:solidFill>
              </a:rPr>
              <a:t> </a:t>
            </a:r>
            <a:r>
              <a:rPr sz="2600" spc="20" dirty="0">
                <a:solidFill>
                  <a:srgbClr val="FFFFFF"/>
                </a:solidFill>
              </a:rPr>
              <a:t>a	</a:t>
            </a:r>
            <a:r>
              <a:rPr sz="3300" spc="20" dirty="0">
                <a:solidFill>
                  <a:srgbClr val="BF7D3F"/>
                </a:solidFill>
              </a:rPr>
              <a:t>desarrollar</a:t>
            </a:r>
            <a:endParaRPr sz="3300" dirty="0"/>
          </a:p>
        </p:txBody>
      </p:sp>
      <p:sp>
        <p:nvSpPr>
          <p:cNvPr id="6" name="object 6">
            <a:extLst>
              <a:ext uri="{FF2B5EF4-FFF2-40B4-BE49-F238E27FC236}">
                <a16:creationId xmlns:a16="http://schemas.microsoft.com/office/drawing/2014/main" id="{A0B7225C-7541-7404-CFC0-0FE6B93BB05B}"/>
              </a:ext>
            </a:extLst>
          </p:cNvPr>
          <p:cNvSpPr txBox="1"/>
          <p:nvPr/>
        </p:nvSpPr>
        <p:spPr>
          <a:xfrm>
            <a:off x="8822530" y="1836740"/>
            <a:ext cx="3656013" cy="690562"/>
          </a:xfrm>
          <a:prstGeom prst="rect">
            <a:avLst/>
          </a:prstGeom>
        </p:spPr>
        <p:txBody>
          <a:bodyPr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8000"/>
              </a:lnSpc>
              <a:spcBef>
                <a:spcPts val="100"/>
              </a:spcBef>
            </a:pPr>
            <a:r>
              <a:rPr lang="es-MX" altLang="es-MX" sz="1100" dirty="0" err="1">
                <a:solidFill>
                  <a:srgbClr val="FFFFFF"/>
                </a:solidFill>
                <a:latin typeface="Libre Franklin Light" pitchFamily="2" charset="0"/>
                <a:ea typeface="Libre Franklin Light" pitchFamily="2" charset="0"/>
                <a:cs typeface="Libre Franklin Light" pitchFamily="2" charset="0"/>
              </a:rPr>
              <a:t>Lorem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ipsum</a:t>
            </a:r>
            <a:r>
              <a:rPr lang="es-MX" altLang="es-MX" sz="1100" dirty="0">
                <a:solidFill>
                  <a:srgbClr val="FFFFFF"/>
                </a:solidFill>
                <a:latin typeface="Libre Franklin Light" pitchFamily="2" charset="0"/>
                <a:ea typeface="Libre Franklin Light" pitchFamily="2" charset="0"/>
                <a:cs typeface="Libre Franklin Light" pitchFamily="2" charset="0"/>
              </a:rPr>
              <a:t> dolor </a:t>
            </a:r>
            <a:r>
              <a:rPr lang="es-MX" altLang="es-MX" sz="1100" dirty="0" err="1">
                <a:solidFill>
                  <a:srgbClr val="FFFFFF"/>
                </a:solidFill>
                <a:latin typeface="Libre Franklin Light" pitchFamily="2" charset="0"/>
                <a:ea typeface="Libre Franklin Light" pitchFamily="2" charset="0"/>
                <a:cs typeface="Libre Franklin Light" pitchFamily="2" charset="0"/>
              </a:rPr>
              <a:t>sit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amet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consectetuer</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adipiscing</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elit</a:t>
            </a:r>
            <a:r>
              <a:rPr lang="es-MX" altLang="es-MX" sz="1100" dirty="0">
                <a:solidFill>
                  <a:srgbClr val="FFFFFF"/>
                </a:solidFill>
                <a:latin typeface="Libre Franklin Light" pitchFamily="2" charset="0"/>
                <a:ea typeface="Libre Franklin Light" pitchFamily="2" charset="0"/>
                <a:cs typeface="Libre Franklin Light" pitchFamily="2" charset="0"/>
              </a:rPr>
              <a:t>,  sed </a:t>
            </a:r>
            <a:r>
              <a:rPr lang="es-MX" altLang="es-MX" sz="1100" dirty="0" err="1">
                <a:solidFill>
                  <a:srgbClr val="FFFFFF"/>
                </a:solidFill>
                <a:latin typeface="Libre Franklin Light" pitchFamily="2" charset="0"/>
                <a:ea typeface="Libre Franklin Light" pitchFamily="2" charset="0"/>
                <a:cs typeface="Libre Franklin Light" pitchFamily="2" charset="0"/>
              </a:rPr>
              <a:t>diam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nonummy</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nibh</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euismod</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tincidunt</a:t>
            </a:r>
            <a:r>
              <a:rPr lang="es-MX" altLang="es-MX" sz="1100" dirty="0">
                <a:solidFill>
                  <a:srgbClr val="FFFFFF"/>
                </a:solidFill>
                <a:latin typeface="Libre Franklin Light" pitchFamily="2" charset="0"/>
                <a:ea typeface="Libre Franklin Light" pitchFamily="2" charset="0"/>
                <a:cs typeface="Libre Franklin Light" pitchFamily="2" charset="0"/>
              </a:rPr>
              <a:t> ut </a:t>
            </a:r>
            <a:r>
              <a:rPr lang="es-MX" altLang="es-MX" sz="1100" dirty="0" err="1">
                <a:solidFill>
                  <a:srgbClr val="FFFFFF"/>
                </a:solidFill>
                <a:latin typeface="Libre Franklin Light" pitchFamily="2" charset="0"/>
                <a:ea typeface="Libre Franklin Light" pitchFamily="2" charset="0"/>
                <a:cs typeface="Libre Franklin Light" pitchFamily="2" charset="0"/>
              </a:rPr>
              <a:t>laoreet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dolore</a:t>
            </a:r>
            <a:r>
              <a:rPr lang="es-MX" altLang="es-MX" sz="1100" dirty="0">
                <a:solidFill>
                  <a:srgbClr val="FFFFFF"/>
                </a:solidFill>
                <a:latin typeface="Libre Franklin Light" pitchFamily="2" charset="0"/>
                <a:ea typeface="Libre Franklin Light" pitchFamily="2" charset="0"/>
                <a:cs typeface="Libre Franklin Light" pitchFamily="2" charset="0"/>
              </a:rPr>
              <a:t> magna </a:t>
            </a:r>
            <a:r>
              <a:rPr lang="es-MX" altLang="es-MX" sz="1100" dirty="0" err="1">
                <a:solidFill>
                  <a:srgbClr val="FFFFFF"/>
                </a:solidFill>
                <a:latin typeface="Libre Franklin Light" pitchFamily="2" charset="0"/>
                <a:ea typeface="Libre Franklin Light" pitchFamily="2" charset="0"/>
                <a:cs typeface="Libre Franklin Light" pitchFamily="2" charset="0"/>
              </a:rPr>
              <a:t>aliquam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erat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volutpat</a:t>
            </a:r>
            <a:r>
              <a:rPr lang="es-MX" altLang="es-MX" sz="1100" dirty="0">
                <a:solidFill>
                  <a:srgbClr val="FFFFFF"/>
                </a:solidFill>
                <a:latin typeface="Libre Franklin Light" pitchFamily="2" charset="0"/>
                <a:ea typeface="Libre Franklin Light" pitchFamily="2" charset="0"/>
                <a:cs typeface="Libre Franklin Light" pitchFamily="2" charset="0"/>
              </a:rPr>
              <a:t>.</a:t>
            </a:r>
            <a:endParaRPr lang="es-MX" altLang="es-MX" sz="1100" dirty="0">
              <a:latin typeface="Libre Franklin Light" pitchFamily="2" charset="0"/>
              <a:ea typeface="Libre Franklin Light" pitchFamily="2" charset="0"/>
              <a:cs typeface="Libre Franklin Light" pitchFamily="2" charset="0"/>
            </a:endParaRPr>
          </a:p>
        </p:txBody>
      </p:sp>
      <p:sp>
        <p:nvSpPr>
          <p:cNvPr id="7" name="object 7">
            <a:extLst>
              <a:ext uri="{FF2B5EF4-FFF2-40B4-BE49-F238E27FC236}">
                <a16:creationId xmlns:a16="http://schemas.microsoft.com/office/drawing/2014/main" id="{7486D951-46B6-FC10-F64C-E051AAE3480D}"/>
              </a:ext>
            </a:extLst>
          </p:cNvPr>
          <p:cNvSpPr txBox="1"/>
          <p:nvPr/>
        </p:nvSpPr>
        <p:spPr>
          <a:xfrm>
            <a:off x="8932862" y="3080818"/>
            <a:ext cx="3402013" cy="346075"/>
          </a:xfrm>
          <a:prstGeom prst="rect">
            <a:avLst/>
          </a:prstGeom>
          <a:solidFill>
            <a:srgbClr val="BF7D3F"/>
          </a:solidFill>
        </p:spPr>
        <p:txBody>
          <a:bodyPr lIns="0" tIns="6985" rIns="0" bIns="0">
            <a:spAutoFit/>
          </a:bodyPr>
          <a:lstStyle/>
          <a:p>
            <a:pPr marL="148577" eaLnBrk="1" fontAlgn="auto" hangingPunct="1">
              <a:spcBef>
                <a:spcPts val="55"/>
              </a:spcBef>
              <a:spcAft>
                <a:spcPts val="0"/>
              </a:spcAft>
              <a:defRPr/>
            </a:pPr>
            <a:r>
              <a:rPr sz="2200" dirty="0">
                <a:solidFill>
                  <a:srgbClr val="FFFFFF"/>
                </a:solidFill>
                <a:latin typeface="Libre Franklin"/>
                <a:cs typeface="Libre Franklin"/>
              </a:rPr>
              <a:t>Aqui </a:t>
            </a:r>
            <a:r>
              <a:rPr sz="2200" spc="10" dirty="0" err="1">
                <a:solidFill>
                  <a:srgbClr val="FFFFFF"/>
                </a:solidFill>
                <a:latin typeface="Libre Franklin"/>
                <a:cs typeface="Libre Franklin"/>
              </a:rPr>
              <a:t>puedes</a:t>
            </a:r>
            <a:r>
              <a:rPr sz="2200" spc="-25" dirty="0">
                <a:solidFill>
                  <a:srgbClr val="FFFFFF"/>
                </a:solidFill>
                <a:latin typeface="Libre Franklin"/>
                <a:cs typeface="Libre Franklin"/>
              </a:rPr>
              <a:t> </a:t>
            </a:r>
            <a:r>
              <a:rPr sz="2200" spc="15" dirty="0">
                <a:solidFill>
                  <a:srgbClr val="FFFFFF"/>
                </a:solidFill>
                <a:latin typeface="Libre Franklin"/>
                <a:cs typeface="Libre Franklin"/>
              </a:rPr>
              <a:t>Punt</a:t>
            </a:r>
            <a:r>
              <a:rPr lang="es-MX" sz="2200" spc="15" dirty="0">
                <a:solidFill>
                  <a:srgbClr val="FFFFFF"/>
                </a:solidFill>
                <a:latin typeface="Libre Franklin"/>
                <a:cs typeface="Libre Franklin"/>
              </a:rPr>
              <a:t>u</a:t>
            </a:r>
            <a:r>
              <a:rPr sz="2200" spc="15" dirty="0" err="1">
                <a:solidFill>
                  <a:srgbClr val="FFFFFF"/>
                </a:solidFill>
                <a:latin typeface="Libre Franklin"/>
                <a:cs typeface="Libre Franklin"/>
              </a:rPr>
              <a:t>alizar</a:t>
            </a:r>
            <a:endParaRPr sz="2200" dirty="0">
              <a:latin typeface="Libre Franklin"/>
              <a:cs typeface="Libre Franklin"/>
            </a:endParaRPr>
          </a:p>
        </p:txBody>
      </p:sp>
      <p:sp>
        <p:nvSpPr>
          <p:cNvPr id="8" name="object 8">
            <a:extLst>
              <a:ext uri="{FF2B5EF4-FFF2-40B4-BE49-F238E27FC236}">
                <a16:creationId xmlns:a16="http://schemas.microsoft.com/office/drawing/2014/main" id="{FC175D7D-96AB-9FB2-5D18-37CF9F6C8D24}"/>
              </a:ext>
            </a:extLst>
          </p:cNvPr>
          <p:cNvSpPr txBox="1"/>
          <p:nvPr/>
        </p:nvSpPr>
        <p:spPr>
          <a:xfrm>
            <a:off x="9728200" y="4013642"/>
            <a:ext cx="3398838" cy="438150"/>
          </a:xfrm>
          <a:prstGeom prst="rect">
            <a:avLst/>
          </a:prstGeom>
        </p:spPr>
        <p:txBody>
          <a:bodyPr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2000"/>
              </a:lnSpc>
              <a:spcBef>
                <a:spcPts val="100"/>
              </a:spcBef>
            </a:pPr>
            <a:r>
              <a:rPr lang="es-MX" altLang="es-MX" sz="1100" dirty="0" err="1">
                <a:solidFill>
                  <a:srgbClr val="FFFFFF"/>
                </a:solidFill>
                <a:latin typeface="Libre Franklin Light" pitchFamily="2" charset="0"/>
                <a:ea typeface="Libre Franklin Light" pitchFamily="2" charset="0"/>
                <a:cs typeface="Libre Franklin Light" pitchFamily="2" charset="0"/>
              </a:rPr>
              <a:t>Lorem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ipsum</a:t>
            </a:r>
            <a:r>
              <a:rPr lang="es-MX" altLang="es-MX" sz="1100" dirty="0">
                <a:solidFill>
                  <a:srgbClr val="FFFFFF"/>
                </a:solidFill>
                <a:latin typeface="Libre Franklin Light" pitchFamily="2" charset="0"/>
                <a:ea typeface="Libre Franklin Light" pitchFamily="2" charset="0"/>
                <a:cs typeface="Libre Franklin Light" pitchFamily="2" charset="0"/>
              </a:rPr>
              <a:t> dolor </a:t>
            </a:r>
            <a:r>
              <a:rPr lang="es-MX" altLang="es-MX" sz="1100" dirty="0" err="1">
                <a:solidFill>
                  <a:srgbClr val="FFFFFF"/>
                </a:solidFill>
                <a:latin typeface="Libre Franklin Light" pitchFamily="2" charset="0"/>
                <a:ea typeface="Libre Franklin Light" pitchFamily="2" charset="0"/>
                <a:cs typeface="Libre Franklin Light" pitchFamily="2" charset="0"/>
              </a:rPr>
              <a:t>sit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amet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consectetuer</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adipiscing</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elit</a:t>
            </a:r>
            <a:r>
              <a:rPr lang="es-MX" altLang="es-MX" sz="1100" dirty="0">
                <a:solidFill>
                  <a:srgbClr val="FFFFFF"/>
                </a:solidFill>
                <a:latin typeface="Libre Franklin Light" pitchFamily="2" charset="0"/>
                <a:ea typeface="Libre Franklin Light" pitchFamily="2" charset="0"/>
                <a:cs typeface="Libre Franklin Light" pitchFamily="2" charset="0"/>
              </a:rPr>
              <a:t>, sed </a:t>
            </a:r>
            <a:r>
              <a:rPr lang="es-MX" altLang="es-MX" sz="1100" dirty="0" err="1">
                <a:solidFill>
                  <a:srgbClr val="FFFFFF"/>
                </a:solidFill>
                <a:latin typeface="Libre Franklin Light" pitchFamily="2" charset="0"/>
                <a:ea typeface="Libre Franklin Light" pitchFamily="2" charset="0"/>
                <a:cs typeface="Libre Franklin Light" pitchFamily="2" charset="0"/>
              </a:rPr>
              <a:t>diam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nonummy</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nibh</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euismod</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tincidunt</a:t>
            </a:r>
            <a:r>
              <a:rPr lang="es-MX" altLang="es-MX" sz="1100" dirty="0">
                <a:solidFill>
                  <a:srgbClr val="FFFFFF"/>
                </a:solidFill>
                <a:latin typeface="Libre Franklin Light" pitchFamily="2" charset="0"/>
                <a:ea typeface="Libre Franklin Light" pitchFamily="2" charset="0"/>
                <a:cs typeface="Libre Franklin Light" pitchFamily="2" charset="0"/>
              </a:rPr>
              <a:t> ut</a:t>
            </a:r>
            <a:endParaRPr lang="es-MX" altLang="es-MX" sz="1100" dirty="0">
              <a:latin typeface="Libre Franklin Light" pitchFamily="2" charset="0"/>
              <a:ea typeface="Libre Franklin Light" pitchFamily="2" charset="0"/>
              <a:cs typeface="Libre Franklin Light" pitchFamily="2" charset="0"/>
            </a:endParaRPr>
          </a:p>
        </p:txBody>
      </p:sp>
      <p:sp>
        <p:nvSpPr>
          <p:cNvPr id="9" name="object 9">
            <a:extLst>
              <a:ext uri="{FF2B5EF4-FFF2-40B4-BE49-F238E27FC236}">
                <a16:creationId xmlns:a16="http://schemas.microsoft.com/office/drawing/2014/main" id="{BB4F5B17-8DD8-D96D-8BD0-EC1628479457}"/>
              </a:ext>
            </a:extLst>
          </p:cNvPr>
          <p:cNvSpPr txBox="1"/>
          <p:nvPr/>
        </p:nvSpPr>
        <p:spPr>
          <a:xfrm>
            <a:off x="9720421" y="4913233"/>
            <a:ext cx="3398838" cy="438150"/>
          </a:xfrm>
          <a:prstGeom prst="rect">
            <a:avLst/>
          </a:prstGeom>
        </p:spPr>
        <p:txBody>
          <a:bodyPr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2000"/>
              </a:lnSpc>
              <a:spcBef>
                <a:spcPts val="100"/>
              </a:spcBef>
            </a:pPr>
            <a:r>
              <a:rPr lang="es-MX" altLang="es-MX" sz="1100" dirty="0" err="1">
                <a:solidFill>
                  <a:srgbClr val="FFFFFF"/>
                </a:solidFill>
                <a:latin typeface="Libre Franklin Light" pitchFamily="2" charset="0"/>
                <a:ea typeface="Libre Franklin Light" pitchFamily="2" charset="0"/>
                <a:cs typeface="Libre Franklin Light" pitchFamily="2" charset="0"/>
              </a:rPr>
              <a:t>Lorem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ipsum</a:t>
            </a:r>
            <a:r>
              <a:rPr lang="es-MX" altLang="es-MX" sz="1100" dirty="0">
                <a:solidFill>
                  <a:srgbClr val="FFFFFF"/>
                </a:solidFill>
                <a:latin typeface="Libre Franklin Light" pitchFamily="2" charset="0"/>
                <a:ea typeface="Libre Franklin Light" pitchFamily="2" charset="0"/>
                <a:cs typeface="Libre Franklin Light" pitchFamily="2" charset="0"/>
              </a:rPr>
              <a:t> dolor </a:t>
            </a:r>
            <a:r>
              <a:rPr lang="es-MX" altLang="es-MX" sz="1100" dirty="0" err="1">
                <a:solidFill>
                  <a:srgbClr val="FFFFFF"/>
                </a:solidFill>
                <a:latin typeface="Libre Franklin Light" pitchFamily="2" charset="0"/>
                <a:ea typeface="Libre Franklin Light" pitchFamily="2" charset="0"/>
                <a:cs typeface="Libre Franklin Light" pitchFamily="2" charset="0"/>
              </a:rPr>
              <a:t>sit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amet</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consectetuer</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adipiscing</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elit</a:t>
            </a:r>
            <a:r>
              <a:rPr lang="es-MX" altLang="es-MX" sz="1100" dirty="0">
                <a:solidFill>
                  <a:srgbClr val="FFFFFF"/>
                </a:solidFill>
                <a:latin typeface="Libre Franklin Light" pitchFamily="2" charset="0"/>
                <a:ea typeface="Libre Franklin Light" pitchFamily="2" charset="0"/>
                <a:cs typeface="Libre Franklin Light" pitchFamily="2" charset="0"/>
              </a:rPr>
              <a:t>, sed </a:t>
            </a:r>
            <a:r>
              <a:rPr lang="es-MX" altLang="es-MX" sz="1100" dirty="0" err="1">
                <a:solidFill>
                  <a:srgbClr val="FFFFFF"/>
                </a:solidFill>
                <a:latin typeface="Libre Franklin Light" pitchFamily="2" charset="0"/>
                <a:ea typeface="Libre Franklin Light" pitchFamily="2" charset="0"/>
                <a:cs typeface="Libre Franklin Light" pitchFamily="2" charset="0"/>
              </a:rPr>
              <a:t>diam</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nonummy</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nibh</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euismod</a:t>
            </a:r>
            <a:r>
              <a:rPr lang="es-MX" altLang="es-MX" sz="1100" dirty="0">
                <a:solidFill>
                  <a:srgbClr val="FFFFFF"/>
                </a:solidFill>
                <a:latin typeface="Libre Franklin Light" pitchFamily="2" charset="0"/>
                <a:ea typeface="Libre Franklin Light" pitchFamily="2" charset="0"/>
                <a:cs typeface="Libre Franklin Light" pitchFamily="2" charset="0"/>
              </a:rPr>
              <a:t> </a:t>
            </a:r>
            <a:r>
              <a:rPr lang="es-MX" altLang="es-MX" sz="1100" dirty="0" err="1">
                <a:solidFill>
                  <a:srgbClr val="FFFFFF"/>
                </a:solidFill>
                <a:latin typeface="Libre Franklin Light" pitchFamily="2" charset="0"/>
                <a:ea typeface="Libre Franklin Light" pitchFamily="2" charset="0"/>
                <a:cs typeface="Libre Franklin Light" pitchFamily="2" charset="0"/>
              </a:rPr>
              <a:t>tincidunt</a:t>
            </a:r>
            <a:r>
              <a:rPr lang="es-MX" altLang="es-MX" sz="1100" dirty="0">
                <a:solidFill>
                  <a:srgbClr val="FFFFFF"/>
                </a:solidFill>
                <a:latin typeface="Libre Franklin Light" pitchFamily="2" charset="0"/>
                <a:ea typeface="Libre Franklin Light" pitchFamily="2" charset="0"/>
                <a:cs typeface="Libre Franklin Light" pitchFamily="2" charset="0"/>
              </a:rPr>
              <a:t> ut</a:t>
            </a:r>
            <a:endParaRPr lang="es-MX" altLang="es-MX" sz="1100" dirty="0">
              <a:latin typeface="Libre Franklin Light" pitchFamily="2" charset="0"/>
              <a:ea typeface="Libre Franklin Light" pitchFamily="2" charset="0"/>
              <a:cs typeface="Libre Franklin Light" pitchFamily="2" charset="0"/>
            </a:endParaRPr>
          </a:p>
        </p:txBody>
      </p:sp>
      <p:sp>
        <p:nvSpPr>
          <p:cNvPr id="10" name="object 10">
            <a:extLst>
              <a:ext uri="{FF2B5EF4-FFF2-40B4-BE49-F238E27FC236}">
                <a16:creationId xmlns:a16="http://schemas.microsoft.com/office/drawing/2014/main" id="{C2E4BF2E-E060-32DE-B070-6E00A7C247F9}"/>
              </a:ext>
            </a:extLst>
          </p:cNvPr>
          <p:cNvSpPr txBox="1"/>
          <p:nvPr/>
        </p:nvSpPr>
        <p:spPr>
          <a:xfrm>
            <a:off x="8966200" y="3954461"/>
            <a:ext cx="458788" cy="1290638"/>
          </a:xfrm>
          <a:prstGeom prst="rect">
            <a:avLst/>
          </a:prstGeom>
        </p:spPr>
        <p:txBody>
          <a:bodyPr lIns="0" tIns="242570" rIns="0" bIns="0">
            <a:spAutoFit/>
          </a:bodyPr>
          <a:lstStyle/>
          <a:p>
            <a:pPr marL="12699" eaLnBrk="1" fontAlgn="auto" hangingPunct="1">
              <a:spcBef>
                <a:spcPts val="1910"/>
              </a:spcBef>
              <a:spcAft>
                <a:spcPts val="0"/>
              </a:spcAft>
              <a:defRPr/>
            </a:pPr>
            <a:r>
              <a:rPr sz="2650" spc="15" dirty="0">
                <a:solidFill>
                  <a:srgbClr val="FFFFFF"/>
                </a:solidFill>
                <a:latin typeface="Libre Franklin Light"/>
                <a:cs typeface="Libre Franklin Light"/>
              </a:rPr>
              <a:t>01</a:t>
            </a:r>
            <a:endParaRPr sz="2650" dirty="0">
              <a:latin typeface="Libre Franklin Light"/>
              <a:cs typeface="Libre Franklin Light"/>
            </a:endParaRPr>
          </a:p>
          <a:p>
            <a:pPr marL="12699" eaLnBrk="1" fontAlgn="auto" hangingPunct="1">
              <a:spcBef>
                <a:spcPts val="1820"/>
              </a:spcBef>
              <a:spcAft>
                <a:spcPts val="0"/>
              </a:spcAft>
              <a:defRPr/>
            </a:pPr>
            <a:r>
              <a:rPr sz="2650" spc="20" dirty="0">
                <a:solidFill>
                  <a:srgbClr val="FFFFFF"/>
                </a:solidFill>
                <a:latin typeface="Libre Franklin Light"/>
                <a:cs typeface="Libre Franklin Light"/>
              </a:rPr>
              <a:t>02</a:t>
            </a:r>
            <a:endParaRPr sz="2650" dirty="0">
              <a:latin typeface="Libre Franklin Light"/>
              <a:cs typeface="Libre Franklin Light"/>
            </a:endParaRPr>
          </a:p>
        </p:txBody>
      </p:sp>
      <p:sp>
        <p:nvSpPr>
          <p:cNvPr id="4106" name="Imagen 12" descr="Texto&#10;&#10;Descripción generada automáticamente">
            <a:extLst>
              <a:ext uri="{FF2B5EF4-FFF2-40B4-BE49-F238E27FC236}">
                <a16:creationId xmlns:a16="http://schemas.microsoft.com/office/drawing/2014/main" id="{F5415460-F907-243B-6110-49C2E1ED3ECC}"/>
              </a:ext>
            </a:extLst>
          </p:cNvPr>
          <p:cNvSpPr>
            <a:spLocks noChangeAspect="1" noChangeArrowheads="1"/>
          </p:cNvSpPr>
          <p:nvPr/>
        </p:nvSpPr>
        <p:spPr bwMode="auto">
          <a:xfrm>
            <a:off x="1270000" y="6140450"/>
            <a:ext cx="31940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107" name="Picture 2" descr="Foto gratuita la niña triste que elige los lápices coloreados se sostiene por el psicólogo de sexo femenino">
            <a:extLst>
              <a:ext uri="{FF2B5EF4-FFF2-40B4-BE49-F238E27FC236}">
                <a16:creationId xmlns:a16="http://schemas.microsoft.com/office/drawing/2014/main" id="{07F7303D-F98F-5F0F-231B-7BAD0CAB9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37" y="374032"/>
            <a:ext cx="4724399" cy="707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3">
            <a:extLst>
              <a:ext uri="{FF2B5EF4-FFF2-40B4-BE49-F238E27FC236}">
                <a16:creationId xmlns:a16="http://schemas.microsoft.com/office/drawing/2014/main" id="{A09EF2F5-E04C-36F0-7BBB-6124D908A227}"/>
              </a:ext>
            </a:extLst>
          </p:cNvPr>
          <p:cNvSpPr>
            <a:spLocks/>
          </p:cNvSpPr>
          <p:nvPr/>
        </p:nvSpPr>
        <p:spPr bwMode="auto">
          <a:xfrm>
            <a:off x="943936" y="7377113"/>
            <a:ext cx="5964863" cy="395287"/>
          </a:xfrm>
          <a:custGeom>
            <a:avLst/>
            <a:gdLst>
              <a:gd name="T0" fmla="*/ 0 w 5026660"/>
              <a:gd name="T1" fmla="*/ 1452460 h 1452879"/>
              <a:gd name="T2" fmla="*/ 5026634 w 5026660"/>
              <a:gd name="T3" fmla="*/ 1452460 h 1452879"/>
              <a:gd name="T4" fmla="*/ 5026634 w 5026660"/>
              <a:gd name="T5" fmla="*/ 0 h 1452879"/>
              <a:gd name="T6" fmla="*/ 0 w 5026660"/>
              <a:gd name="T7" fmla="*/ 0 h 1452879"/>
              <a:gd name="T8" fmla="*/ 0 w 5026660"/>
              <a:gd name="T9" fmla="*/ 1452460 h 1452879"/>
            </a:gdLst>
            <a:ahLst/>
            <a:cxnLst>
              <a:cxn ang="0">
                <a:pos x="T0" y="T1"/>
              </a:cxn>
              <a:cxn ang="0">
                <a:pos x="T2" y="T3"/>
              </a:cxn>
              <a:cxn ang="0">
                <a:pos x="T4" y="T5"/>
              </a:cxn>
              <a:cxn ang="0">
                <a:pos x="T6" y="T7"/>
              </a:cxn>
              <a:cxn ang="0">
                <a:pos x="T8" y="T9"/>
              </a:cxn>
            </a:cxnLst>
            <a:rect l="0" t="0" r="r" b="b"/>
            <a:pathLst>
              <a:path w="5026660" h="1452879">
                <a:moveTo>
                  <a:pt x="0" y="1452460"/>
                </a:moveTo>
                <a:lnTo>
                  <a:pt x="5026634" y="1452460"/>
                </a:lnTo>
                <a:lnTo>
                  <a:pt x="5026634" y="0"/>
                </a:lnTo>
                <a:lnTo>
                  <a:pt x="0" y="0"/>
                </a:lnTo>
                <a:lnTo>
                  <a:pt x="0" y="145246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3" name="object 3">
            <a:extLst>
              <a:ext uri="{FF2B5EF4-FFF2-40B4-BE49-F238E27FC236}">
                <a16:creationId xmlns:a16="http://schemas.microsoft.com/office/drawing/2014/main" id="{84FA7116-9931-E099-84D8-7CF138BCC27E}"/>
              </a:ext>
            </a:extLst>
          </p:cNvPr>
          <p:cNvSpPr>
            <a:spLocks/>
          </p:cNvSpPr>
          <p:nvPr/>
        </p:nvSpPr>
        <p:spPr bwMode="auto">
          <a:xfrm>
            <a:off x="-1" y="0"/>
            <a:ext cx="5668337" cy="395287"/>
          </a:xfrm>
          <a:custGeom>
            <a:avLst/>
            <a:gdLst>
              <a:gd name="T0" fmla="*/ 0 w 5026660"/>
              <a:gd name="T1" fmla="*/ 1452460 h 1452879"/>
              <a:gd name="T2" fmla="*/ 5026634 w 5026660"/>
              <a:gd name="T3" fmla="*/ 1452460 h 1452879"/>
              <a:gd name="T4" fmla="*/ 5026634 w 5026660"/>
              <a:gd name="T5" fmla="*/ 0 h 1452879"/>
              <a:gd name="T6" fmla="*/ 0 w 5026660"/>
              <a:gd name="T7" fmla="*/ 0 h 1452879"/>
              <a:gd name="T8" fmla="*/ 0 w 5026660"/>
              <a:gd name="T9" fmla="*/ 1452460 h 1452879"/>
            </a:gdLst>
            <a:ahLst/>
            <a:cxnLst>
              <a:cxn ang="0">
                <a:pos x="T0" y="T1"/>
              </a:cxn>
              <a:cxn ang="0">
                <a:pos x="T2" y="T3"/>
              </a:cxn>
              <a:cxn ang="0">
                <a:pos x="T4" y="T5"/>
              </a:cxn>
              <a:cxn ang="0">
                <a:pos x="T6" y="T7"/>
              </a:cxn>
              <a:cxn ang="0">
                <a:pos x="T8" y="T9"/>
              </a:cxn>
            </a:cxnLst>
            <a:rect l="0" t="0" r="r" b="b"/>
            <a:pathLst>
              <a:path w="5026660" h="1452879">
                <a:moveTo>
                  <a:pt x="0" y="1452460"/>
                </a:moveTo>
                <a:lnTo>
                  <a:pt x="5026634" y="1452460"/>
                </a:lnTo>
                <a:lnTo>
                  <a:pt x="5026634" y="0"/>
                </a:lnTo>
                <a:lnTo>
                  <a:pt x="0" y="0"/>
                </a:lnTo>
                <a:lnTo>
                  <a:pt x="0" y="145246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pic>
        <p:nvPicPr>
          <p:cNvPr id="15" name="Imagen 14" descr="Texto&#10;&#10;Descripción generada automáticamente">
            <a:extLst>
              <a:ext uri="{FF2B5EF4-FFF2-40B4-BE49-F238E27FC236}">
                <a16:creationId xmlns:a16="http://schemas.microsoft.com/office/drawing/2014/main" id="{D1073997-A6FF-3615-13BE-78A54BBAE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034" y="6420495"/>
            <a:ext cx="3352510" cy="1029478"/>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object 2">
            <a:extLst>
              <a:ext uri="{FF2B5EF4-FFF2-40B4-BE49-F238E27FC236}">
                <a16:creationId xmlns:a16="http://schemas.microsoft.com/office/drawing/2014/main" id="{50189747-672A-85B3-47F7-923501F6A638}"/>
              </a:ext>
            </a:extLst>
          </p:cNvPr>
          <p:cNvSpPr>
            <a:spLocks/>
          </p:cNvSpPr>
          <p:nvPr/>
        </p:nvSpPr>
        <p:spPr bwMode="auto">
          <a:xfrm>
            <a:off x="10377488" y="-6350"/>
            <a:ext cx="3459162" cy="7772400"/>
          </a:xfrm>
          <a:custGeom>
            <a:avLst/>
            <a:gdLst>
              <a:gd name="T0" fmla="*/ 3459314 w 3459479"/>
              <a:gd name="T1" fmla="*/ 0 h 7772400"/>
              <a:gd name="T2" fmla="*/ 0 w 3459479"/>
              <a:gd name="T3" fmla="*/ 0 h 7772400"/>
              <a:gd name="T4" fmla="*/ 25615 w 3459479"/>
              <a:gd name="T5" fmla="*/ 1117815 h 7772400"/>
              <a:gd name="T6" fmla="*/ 2849092 w 3459479"/>
              <a:gd name="T7" fmla="*/ 3951808 h 7772400"/>
              <a:gd name="T8" fmla="*/ 25615 w 3459479"/>
              <a:gd name="T9" fmla="*/ 6785813 h 7772400"/>
              <a:gd name="T10" fmla="*/ 43014 w 3459479"/>
              <a:gd name="T11" fmla="*/ 7769275 h 7772400"/>
              <a:gd name="T12" fmla="*/ 780313 w 3459479"/>
              <a:gd name="T13" fmla="*/ 7772400 h 7772400"/>
              <a:gd name="T14" fmla="*/ 3459314 w 3459479"/>
              <a:gd name="T15" fmla="*/ 7772400 h 7772400"/>
              <a:gd name="T16" fmla="*/ 3459314 w 3459479"/>
              <a:gd name="T17" fmla="*/ 0 h 777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9479" h="7772400">
                <a:moveTo>
                  <a:pt x="3459314" y="0"/>
                </a:moveTo>
                <a:lnTo>
                  <a:pt x="0" y="0"/>
                </a:lnTo>
                <a:lnTo>
                  <a:pt x="25615" y="1117815"/>
                </a:lnTo>
                <a:lnTo>
                  <a:pt x="2849092" y="3951808"/>
                </a:lnTo>
                <a:lnTo>
                  <a:pt x="25615" y="6785813"/>
                </a:lnTo>
                <a:lnTo>
                  <a:pt x="43014" y="7769275"/>
                </a:lnTo>
                <a:lnTo>
                  <a:pt x="780313" y="7772400"/>
                </a:lnTo>
                <a:lnTo>
                  <a:pt x="3459314" y="7772400"/>
                </a:lnTo>
                <a:lnTo>
                  <a:pt x="3459314" y="0"/>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5123" name="object 3">
            <a:extLst>
              <a:ext uri="{FF2B5EF4-FFF2-40B4-BE49-F238E27FC236}">
                <a16:creationId xmlns:a16="http://schemas.microsoft.com/office/drawing/2014/main" id="{5F536F4A-75D8-517E-F49E-AC15147F1DD9}"/>
              </a:ext>
            </a:extLst>
          </p:cNvPr>
          <p:cNvSpPr>
            <a:spLocks/>
          </p:cNvSpPr>
          <p:nvPr/>
        </p:nvSpPr>
        <p:spPr bwMode="auto">
          <a:xfrm>
            <a:off x="8128000" y="3124200"/>
            <a:ext cx="866775" cy="1733550"/>
          </a:xfrm>
          <a:custGeom>
            <a:avLst/>
            <a:gdLst>
              <a:gd name="T0" fmla="*/ 866876 w 867410"/>
              <a:gd name="T1" fmla="*/ 0 h 1733550"/>
              <a:gd name="T2" fmla="*/ 0 w 867410"/>
              <a:gd name="T3" fmla="*/ 866775 h 1733550"/>
              <a:gd name="T4" fmla="*/ 866876 w 867410"/>
              <a:gd name="T5" fmla="*/ 1733550 h 1733550"/>
              <a:gd name="T6" fmla="*/ 866876 w 867410"/>
              <a:gd name="T7" fmla="*/ 1638579 h 1733550"/>
              <a:gd name="T8" fmla="*/ 95072 w 867410"/>
              <a:gd name="T9" fmla="*/ 866775 h 1733550"/>
              <a:gd name="T10" fmla="*/ 866876 w 867410"/>
              <a:gd name="T11" fmla="*/ 94970 h 1733550"/>
              <a:gd name="T12" fmla="*/ 866876 w 867410"/>
              <a:gd name="T13" fmla="*/ 0 h 1733550"/>
            </a:gdLst>
            <a:ahLst/>
            <a:cxnLst>
              <a:cxn ang="0">
                <a:pos x="T0" y="T1"/>
              </a:cxn>
              <a:cxn ang="0">
                <a:pos x="T2" y="T3"/>
              </a:cxn>
              <a:cxn ang="0">
                <a:pos x="T4" y="T5"/>
              </a:cxn>
              <a:cxn ang="0">
                <a:pos x="T6" y="T7"/>
              </a:cxn>
              <a:cxn ang="0">
                <a:pos x="T8" y="T9"/>
              </a:cxn>
              <a:cxn ang="0">
                <a:pos x="T10" y="T11"/>
              </a:cxn>
              <a:cxn ang="0">
                <a:pos x="T12" y="T13"/>
              </a:cxn>
            </a:cxnLst>
            <a:rect l="0" t="0" r="r" b="b"/>
            <a:pathLst>
              <a:path w="867410" h="1733550">
                <a:moveTo>
                  <a:pt x="866876" y="0"/>
                </a:moveTo>
                <a:lnTo>
                  <a:pt x="0" y="866775"/>
                </a:lnTo>
                <a:lnTo>
                  <a:pt x="866876" y="1733550"/>
                </a:lnTo>
                <a:lnTo>
                  <a:pt x="866876" y="1638579"/>
                </a:lnTo>
                <a:lnTo>
                  <a:pt x="95072" y="866775"/>
                </a:lnTo>
                <a:lnTo>
                  <a:pt x="866876" y="94970"/>
                </a:lnTo>
                <a:lnTo>
                  <a:pt x="866876" y="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5124" name="object 4">
            <a:extLst>
              <a:ext uri="{FF2B5EF4-FFF2-40B4-BE49-F238E27FC236}">
                <a16:creationId xmlns:a16="http://schemas.microsoft.com/office/drawing/2014/main" id="{876F2CDC-5AD6-9452-44C4-8B32EF9F27CB}"/>
              </a:ext>
            </a:extLst>
          </p:cNvPr>
          <p:cNvSpPr>
            <a:spLocks/>
          </p:cNvSpPr>
          <p:nvPr/>
        </p:nvSpPr>
        <p:spPr bwMode="auto">
          <a:xfrm>
            <a:off x="11671300" y="3074988"/>
            <a:ext cx="915988" cy="1831975"/>
          </a:xfrm>
          <a:custGeom>
            <a:avLst/>
            <a:gdLst>
              <a:gd name="T0" fmla="*/ 0 w 915670"/>
              <a:gd name="T1" fmla="*/ 0 h 1831339"/>
              <a:gd name="T2" fmla="*/ 0 w 915670"/>
              <a:gd name="T3" fmla="*/ 220560 h 1831339"/>
              <a:gd name="T4" fmla="*/ 695121 w 915670"/>
              <a:gd name="T5" fmla="*/ 915669 h 1831339"/>
              <a:gd name="T6" fmla="*/ 0 w 915670"/>
              <a:gd name="T7" fmla="*/ 1610766 h 1831339"/>
              <a:gd name="T8" fmla="*/ 0 w 915670"/>
              <a:gd name="T9" fmla="*/ 1831339 h 1831339"/>
              <a:gd name="T10" fmla="*/ 915670 w 915670"/>
              <a:gd name="T11" fmla="*/ 915669 h 1831339"/>
              <a:gd name="T12" fmla="*/ 0 w 915670"/>
              <a:gd name="T13" fmla="*/ 0 h 1831339"/>
            </a:gdLst>
            <a:ahLst/>
            <a:cxnLst>
              <a:cxn ang="0">
                <a:pos x="T0" y="T1"/>
              </a:cxn>
              <a:cxn ang="0">
                <a:pos x="T2" y="T3"/>
              </a:cxn>
              <a:cxn ang="0">
                <a:pos x="T4" y="T5"/>
              </a:cxn>
              <a:cxn ang="0">
                <a:pos x="T6" y="T7"/>
              </a:cxn>
              <a:cxn ang="0">
                <a:pos x="T8" y="T9"/>
              </a:cxn>
              <a:cxn ang="0">
                <a:pos x="T10" y="T11"/>
              </a:cxn>
              <a:cxn ang="0">
                <a:pos x="T12" y="T13"/>
              </a:cxn>
            </a:cxnLst>
            <a:rect l="0" t="0" r="r" b="b"/>
            <a:pathLst>
              <a:path w="915670" h="1831339">
                <a:moveTo>
                  <a:pt x="0" y="0"/>
                </a:moveTo>
                <a:lnTo>
                  <a:pt x="0" y="220560"/>
                </a:lnTo>
                <a:lnTo>
                  <a:pt x="695121" y="915669"/>
                </a:lnTo>
                <a:lnTo>
                  <a:pt x="0" y="1610766"/>
                </a:lnTo>
                <a:lnTo>
                  <a:pt x="0" y="1831339"/>
                </a:lnTo>
                <a:lnTo>
                  <a:pt x="915670" y="915669"/>
                </a:lnTo>
                <a:lnTo>
                  <a:pt x="0" y="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5" name="object 5">
            <a:extLst>
              <a:ext uri="{FF2B5EF4-FFF2-40B4-BE49-F238E27FC236}">
                <a16:creationId xmlns:a16="http://schemas.microsoft.com/office/drawing/2014/main" id="{20510031-F2E0-2412-7C67-B57185266067}"/>
              </a:ext>
            </a:extLst>
          </p:cNvPr>
          <p:cNvSpPr txBox="1"/>
          <p:nvPr/>
        </p:nvSpPr>
        <p:spPr>
          <a:xfrm>
            <a:off x="1651000" y="1716088"/>
            <a:ext cx="3900488" cy="688975"/>
          </a:xfrm>
          <a:prstGeom prst="rect">
            <a:avLst/>
          </a:prstGeom>
        </p:spPr>
        <p:txBody>
          <a:bodyPr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8000"/>
              </a:lnSpc>
              <a:spcBef>
                <a:spcPts val="100"/>
              </a:spcBef>
            </a:pPr>
            <a:r>
              <a:rPr lang="es-MX" altLang="es-MX" sz="1100">
                <a:solidFill>
                  <a:srgbClr val="383B3E"/>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 laoreet dolore  magna aliquam erat volutpat.</a:t>
            </a:r>
            <a:endParaRPr lang="es-MX" altLang="es-MX" sz="1100">
              <a:latin typeface="Libre Franklin Light" pitchFamily="2" charset="0"/>
              <a:ea typeface="Libre Franklin Light" pitchFamily="2" charset="0"/>
              <a:cs typeface="Libre Franklin Light" pitchFamily="2" charset="0"/>
            </a:endParaRPr>
          </a:p>
        </p:txBody>
      </p:sp>
      <p:sp>
        <p:nvSpPr>
          <p:cNvPr id="6" name="object 6">
            <a:extLst>
              <a:ext uri="{FF2B5EF4-FFF2-40B4-BE49-F238E27FC236}">
                <a16:creationId xmlns:a16="http://schemas.microsoft.com/office/drawing/2014/main" id="{EE81E2FB-F19D-326F-76BD-C0F611337DE7}"/>
              </a:ext>
            </a:extLst>
          </p:cNvPr>
          <p:cNvSpPr txBox="1">
            <a:spLocks noGrp="1"/>
          </p:cNvSpPr>
          <p:nvPr>
            <p:ph type="title"/>
          </p:nvPr>
        </p:nvSpPr>
        <p:spPr>
          <a:xfrm>
            <a:off x="1651000" y="528638"/>
            <a:ext cx="2905125" cy="1009650"/>
          </a:xfrm>
        </p:spPr>
        <p:txBody>
          <a:bodyPr tIns="17145" rtlCol="0"/>
          <a:lstStyle/>
          <a:p>
            <a:pPr marL="12699" eaLnBrk="1" fontAlgn="auto" hangingPunct="1">
              <a:spcBef>
                <a:spcPts val="135"/>
              </a:spcBef>
              <a:spcAft>
                <a:spcPts val="0"/>
              </a:spcAft>
              <a:defRPr/>
            </a:pPr>
            <a:r>
              <a:rPr sz="2650" spc="55" dirty="0"/>
              <a:t>TEMA</a:t>
            </a:r>
            <a:br>
              <a:rPr sz="2650" dirty="0"/>
            </a:br>
            <a:r>
              <a:rPr spc="5" dirty="0">
                <a:solidFill>
                  <a:srgbClr val="BF7D3F"/>
                </a:solidFill>
              </a:rPr>
              <a:t>O</a:t>
            </a:r>
            <a:r>
              <a:rPr spc="-75" dirty="0">
                <a:solidFill>
                  <a:srgbClr val="BF7D3F"/>
                </a:solidFill>
              </a:rPr>
              <a:t> </a:t>
            </a:r>
            <a:r>
              <a:rPr spc="15" dirty="0">
                <a:solidFill>
                  <a:srgbClr val="BF7D3F"/>
                </a:solidFill>
              </a:rPr>
              <a:t>SUBTEMA</a:t>
            </a:r>
          </a:p>
        </p:txBody>
      </p:sp>
      <p:sp>
        <p:nvSpPr>
          <p:cNvPr id="5127" name="object 7">
            <a:extLst>
              <a:ext uri="{FF2B5EF4-FFF2-40B4-BE49-F238E27FC236}">
                <a16:creationId xmlns:a16="http://schemas.microsoft.com/office/drawing/2014/main" id="{FB999033-E7C4-2AA9-195E-17E34B5087A0}"/>
              </a:ext>
            </a:extLst>
          </p:cNvPr>
          <p:cNvSpPr>
            <a:spLocks/>
          </p:cNvSpPr>
          <p:nvPr/>
        </p:nvSpPr>
        <p:spPr bwMode="auto">
          <a:xfrm>
            <a:off x="2366963" y="5556250"/>
            <a:ext cx="0" cy="500063"/>
          </a:xfrm>
          <a:custGeom>
            <a:avLst/>
            <a:gdLst>
              <a:gd name="T0" fmla="*/ 0 h 501014"/>
              <a:gd name="T1" fmla="*/ 500964 h 501014"/>
            </a:gdLst>
            <a:ahLst/>
            <a:cxnLst>
              <a:cxn ang="0">
                <a:pos x="0" y="T0"/>
              </a:cxn>
              <a:cxn ang="0">
                <a:pos x="0" y="T1"/>
              </a:cxn>
            </a:cxnLst>
            <a:rect l="0" t="0" r="r" b="b"/>
            <a:pathLst>
              <a:path h="501014">
                <a:moveTo>
                  <a:pt x="0" y="0"/>
                </a:moveTo>
                <a:lnTo>
                  <a:pt x="0" y="500964"/>
                </a:lnTo>
              </a:path>
            </a:pathLst>
          </a:custGeom>
          <a:noFill/>
          <a:ln w="29248">
            <a:solidFill>
              <a:srgbClr val="BF7D3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5128" name="object 8">
            <a:extLst>
              <a:ext uri="{FF2B5EF4-FFF2-40B4-BE49-F238E27FC236}">
                <a16:creationId xmlns:a16="http://schemas.microsoft.com/office/drawing/2014/main" id="{693C9C80-4A6D-FE75-7895-C1EE87186A65}"/>
              </a:ext>
            </a:extLst>
          </p:cNvPr>
          <p:cNvSpPr>
            <a:spLocks/>
          </p:cNvSpPr>
          <p:nvPr/>
        </p:nvSpPr>
        <p:spPr bwMode="auto">
          <a:xfrm>
            <a:off x="2366963" y="6359525"/>
            <a:ext cx="0" cy="501650"/>
          </a:xfrm>
          <a:custGeom>
            <a:avLst/>
            <a:gdLst>
              <a:gd name="T0" fmla="*/ 0 h 501015"/>
              <a:gd name="T1" fmla="*/ 500976 h 501015"/>
            </a:gdLst>
            <a:ahLst/>
            <a:cxnLst>
              <a:cxn ang="0">
                <a:pos x="0" y="T0"/>
              </a:cxn>
              <a:cxn ang="0">
                <a:pos x="0" y="T1"/>
              </a:cxn>
            </a:cxnLst>
            <a:rect l="0" t="0" r="r" b="b"/>
            <a:pathLst>
              <a:path h="501015">
                <a:moveTo>
                  <a:pt x="0" y="0"/>
                </a:moveTo>
                <a:lnTo>
                  <a:pt x="0" y="500976"/>
                </a:lnTo>
              </a:path>
            </a:pathLst>
          </a:custGeom>
          <a:noFill/>
          <a:ln w="29248">
            <a:solidFill>
              <a:srgbClr val="BF7D3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 name="object 9">
            <a:extLst>
              <a:ext uri="{FF2B5EF4-FFF2-40B4-BE49-F238E27FC236}">
                <a16:creationId xmlns:a16="http://schemas.microsoft.com/office/drawing/2014/main" id="{E1549CDB-1727-886C-5BA2-974BA2D9D6BC}"/>
              </a:ext>
            </a:extLst>
          </p:cNvPr>
          <p:cNvSpPr txBox="1"/>
          <p:nvPr/>
        </p:nvSpPr>
        <p:spPr>
          <a:xfrm>
            <a:off x="2530475" y="3733800"/>
            <a:ext cx="3648075" cy="3038475"/>
          </a:xfrm>
          <a:prstGeom prst="rect">
            <a:avLst/>
          </a:prstGeom>
        </p:spPr>
        <p:txBody>
          <a:bodyPr wrap="square" lIns="0" tIns="1206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2000"/>
              </a:lnSpc>
              <a:spcBef>
                <a:spcPts val="100"/>
              </a:spcBef>
            </a:pPr>
            <a:r>
              <a:rPr lang="es-MX" altLang="es-MX" sz="1000" dirty="0" err="1">
                <a:solidFill>
                  <a:srgbClr val="383B3E"/>
                </a:solidFill>
                <a:latin typeface="Libre Franklin Light" pitchFamily="2" charset="0"/>
                <a:ea typeface="Libre Franklin Light" pitchFamily="2" charset="0"/>
                <a:cs typeface="Libre Franklin Light" pitchFamily="2" charset="0"/>
              </a:rPr>
              <a:t>Lorem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ipsum</a:t>
            </a:r>
            <a:r>
              <a:rPr lang="es-MX" altLang="es-MX" sz="1000" dirty="0">
                <a:solidFill>
                  <a:srgbClr val="383B3E"/>
                </a:solidFill>
                <a:latin typeface="Libre Franklin Light" pitchFamily="2" charset="0"/>
                <a:ea typeface="Libre Franklin Light" pitchFamily="2" charset="0"/>
                <a:cs typeface="Libre Franklin Light" pitchFamily="2" charset="0"/>
              </a:rPr>
              <a:t> dolor </a:t>
            </a:r>
            <a:r>
              <a:rPr lang="es-MX" altLang="es-MX" sz="1000" dirty="0" err="1">
                <a:solidFill>
                  <a:srgbClr val="383B3E"/>
                </a:solidFill>
                <a:latin typeface="Libre Franklin Light" pitchFamily="2" charset="0"/>
                <a:ea typeface="Libre Franklin Light" pitchFamily="2" charset="0"/>
                <a:cs typeface="Libre Franklin Light" pitchFamily="2" charset="0"/>
              </a:rPr>
              <a:t>sit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amet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consectetuer</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adipiscing</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elit</a:t>
            </a:r>
            <a:r>
              <a:rPr lang="es-MX" altLang="es-MX" sz="1000" dirty="0">
                <a:solidFill>
                  <a:srgbClr val="383B3E"/>
                </a:solidFill>
                <a:latin typeface="Libre Franklin Light" pitchFamily="2" charset="0"/>
                <a:ea typeface="Libre Franklin Light" pitchFamily="2" charset="0"/>
                <a:cs typeface="Libre Franklin Light" pitchFamily="2" charset="0"/>
              </a:rPr>
              <a:t>, sed </a:t>
            </a:r>
            <a:r>
              <a:rPr lang="es-MX" altLang="es-MX" sz="1000" dirty="0" err="1">
                <a:solidFill>
                  <a:srgbClr val="383B3E"/>
                </a:solidFill>
                <a:latin typeface="Libre Franklin Light" pitchFamily="2" charset="0"/>
                <a:ea typeface="Libre Franklin Light" pitchFamily="2" charset="0"/>
                <a:cs typeface="Libre Franklin Light" pitchFamily="2" charset="0"/>
              </a:rPr>
              <a:t>diam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nonummy</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nibh</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euismod</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tincidunt</a:t>
            </a:r>
            <a:r>
              <a:rPr lang="es-MX" altLang="es-MX" sz="1000" dirty="0">
                <a:solidFill>
                  <a:srgbClr val="383B3E"/>
                </a:solidFill>
                <a:latin typeface="Libre Franklin Light" pitchFamily="2" charset="0"/>
                <a:ea typeface="Libre Franklin Light" pitchFamily="2" charset="0"/>
                <a:cs typeface="Libre Franklin Light" pitchFamily="2" charset="0"/>
              </a:rPr>
              <a:t> ut  </a:t>
            </a:r>
            <a:r>
              <a:rPr lang="es-MX" altLang="es-MX" sz="1000" dirty="0" err="1">
                <a:solidFill>
                  <a:srgbClr val="383B3E"/>
                </a:solidFill>
                <a:latin typeface="Libre Franklin Light" pitchFamily="2" charset="0"/>
                <a:ea typeface="Libre Franklin Light" pitchFamily="2" charset="0"/>
                <a:cs typeface="Libre Franklin Light" pitchFamily="2" charset="0"/>
              </a:rPr>
              <a:t>laoreet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dolore</a:t>
            </a:r>
            <a:r>
              <a:rPr lang="es-MX" altLang="es-MX" sz="1000" dirty="0">
                <a:solidFill>
                  <a:srgbClr val="383B3E"/>
                </a:solidFill>
                <a:latin typeface="Libre Franklin Light" pitchFamily="2" charset="0"/>
                <a:ea typeface="Libre Franklin Light" pitchFamily="2" charset="0"/>
                <a:cs typeface="Libre Franklin Light" pitchFamily="2" charset="0"/>
              </a:rPr>
              <a:t> magna </a:t>
            </a:r>
            <a:r>
              <a:rPr lang="es-MX" altLang="es-MX" sz="1000" dirty="0" err="1">
                <a:solidFill>
                  <a:srgbClr val="383B3E"/>
                </a:solidFill>
                <a:latin typeface="Libre Franklin Light" pitchFamily="2" charset="0"/>
                <a:ea typeface="Libre Franklin Light" pitchFamily="2" charset="0"/>
                <a:cs typeface="Libre Franklin Light" pitchFamily="2" charset="0"/>
              </a:rPr>
              <a:t>aliquam</a:t>
            </a:r>
            <a:r>
              <a:rPr lang="es-MX" altLang="es-MX" sz="1000" dirty="0">
                <a:solidFill>
                  <a:srgbClr val="383B3E"/>
                </a:solidFill>
                <a:latin typeface="Libre Franklin Light" pitchFamily="2" charset="0"/>
                <a:ea typeface="Libre Franklin Light" pitchFamily="2" charset="0"/>
                <a:cs typeface="Libre Franklin Light" pitchFamily="2" charset="0"/>
              </a:rPr>
              <a:t>.</a:t>
            </a:r>
            <a:endParaRPr lang="es-MX" altLang="es-MX" sz="1000" dirty="0">
              <a:latin typeface="Libre Franklin Light" pitchFamily="2" charset="0"/>
              <a:ea typeface="Libre Franklin Light" pitchFamily="2" charset="0"/>
              <a:cs typeface="Libre Franklin Light" pitchFamily="2" charset="0"/>
            </a:endParaRPr>
          </a:p>
          <a:p>
            <a:pPr eaLnBrk="1" hangingPunct="1"/>
            <a:endParaRPr lang="es-MX" altLang="es-MX" sz="1400" dirty="0">
              <a:latin typeface="Libre Franklin Light" pitchFamily="2" charset="0"/>
              <a:ea typeface="Libre Franklin Light" pitchFamily="2" charset="0"/>
              <a:cs typeface="Libre Franklin Light" pitchFamily="2" charset="0"/>
            </a:endParaRPr>
          </a:p>
          <a:p>
            <a:pPr eaLnBrk="1" hangingPunct="1">
              <a:lnSpc>
                <a:spcPct val="132000"/>
              </a:lnSpc>
            </a:pPr>
            <a:r>
              <a:rPr lang="es-MX" altLang="es-MX" sz="1000" dirty="0" err="1">
                <a:solidFill>
                  <a:srgbClr val="383B3E"/>
                </a:solidFill>
                <a:latin typeface="Libre Franklin Light" pitchFamily="2" charset="0"/>
                <a:ea typeface="Libre Franklin Light" pitchFamily="2" charset="0"/>
                <a:cs typeface="Libre Franklin Light" pitchFamily="2" charset="0"/>
              </a:rPr>
              <a:t>Lorem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ipsum</a:t>
            </a:r>
            <a:r>
              <a:rPr lang="es-MX" altLang="es-MX" sz="1000" dirty="0">
                <a:solidFill>
                  <a:srgbClr val="383B3E"/>
                </a:solidFill>
                <a:latin typeface="Libre Franklin Light" pitchFamily="2" charset="0"/>
                <a:ea typeface="Libre Franklin Light" pitchFamily="2" charset="0"/>
                <a:cs typeface="Libre Franklin Light" pitchFamily="2" charset="0"/>
              </a:rPr>
              <a:t> dolor </a:t>
            </a:r>
            <a:r>
              <a:rPr lang="es-MX" altLang="es-MX" sz="1000" dirty="0" err="1">
                <a:solidFill>
                  <a:srgbClr val="383B3E"/>
                </a:solidFill>
                <a:latin typeface="Libre Franklin Light" pitchFamily="2" charset="0"/>
                <a:ea typeface="Libre Franklin Light" pitchFamily="2" charset="0"/>
                <a:cs typeface="Libre Franklin Light" pitchFamily="2" charset="0"/>
              </a:rPr>
              <a:t>sit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amet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consectetuer</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adipiscing</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elit</a:t>
            </a:r>
            <a:r>
              <a:rPr lang="es-MX" altLang="es-MX" sz="1000" dirty="0">
                <a:solidFill>
                  <a:srgbClr val="383B3E"/>
                </a:solidFill>
                <a:latin typeface="Libre Franklin Light" pitchFamily="2" charset="0"/>
                <a:ea typeface="Libre Franklin Light" pitchFamily="2" charset="0"/>
                <a:cs typeface="Libre Franklin Light" pitchFamily="2" charset="0"/>
              </a:rPr>
              <a:t>, sed  </a:t>
            </a:r>
            <a:r>
              <a:rPr lang="es-MX" altLang="es-MX" sz="1000" dirty="0" err="1">
                <a:solidFill>
                  <a:srgbClr val="383B3E"/>
                </a:solidFill>
                <a:latin typeface="Libre Franklin Light" pitchFamily="2" charset="0"/>
                <a:ea typeface="Libre Franklin Light" pitchFamily="2" charset="0"/>
                <a:cs typeface="Libre Franklin Light" pitchFamily="2" charset="0"/>
              </a:rPr>
              <a:t>diam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nonummy</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nibh</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euismod</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tincidunt</a:t>
            </a:r>
            <a:r>
              <a:rPr lang="es-MX" altLang="es-MX" sz="1000" dirty="0">
                <a:solidFill>
                  <a:srgbClr val="383B3E"/>
                </a:solidFill>
                <a:latin typeface="Libre Franklin Light" pitchFamily="2" charset="0"/>
                <a:ea typeface="Libre Franklin Light" pitchFamily="2" charset="0"/>
                <a:cs typeface="Libre Franklin Light" pitchFamily="2" charset="0"/>
              </a:rPr>
              <a:t> ut </a:t>
            </a:r>
            <a:r>
              <a:rPr lang="es-MX" altLang="es-MX" sz="1000" dirty="0" err="1">
                <a:solidFill>
                  <a:srgbClr val="383B3E"/>
                </a:solidFill>
                <a:latin typeface="Libre Franklin Light" pitchFamily="2" charset="0"/>
                <a:ea typeface="Libre Franklin Light" pitchFamily="2" charset="0"/>
                <a:cs typeface="Libre Franklin Light" pitchFamily="2" charset="0"/>
              </a:rPr>
              <a:t>laoreet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dolore</a:t>
            </a:r>
            <a:r>
              <a:rPr lang="es-MX" altLang="es-MX" sz="1000" dirty="0">
                <a:solidFill>
                  <a:srgbClr val="383B3E"/>
                </a:solidFill>
                <a:latin typeface="Libre Franklin Light" pitchFamily="2" charset="0"/>
                <a:ea typeface="Libre Franklin Light" pitchFamily="2" charset="0"/>
                <a:cs typeface="Libre Franklin Light" pitchFamily="2" charset="0"/>
              </a:rPr>
              <a:t>  magna </a:t>
            </a:r>
            <a:r>
              <a:rPr lang="es-MX" altLang="es-MX" sz="1000" dirty="0" err="1">
                <a:solidFill>
                  <a:srgbClr val="383B3E"/>
                </a:solidFill>
                <a:latin typeface="Libre Franklin Light" pitchFamily="2" charset="0"/>
                <a:ea typeface="Libre Franklin Light" pitchFamily="2" charset="0"/>
                <a:cs typeface="Libre Franklin Light" pitchFamily="2" charset="0"/>
              </a:rPr>
              <a:t>aliquam</a:t>
            </a:r>
            <a:r>
              <a:rPr lang="es-MX" altLang="es-MX" sz="1000" dirty="0">
                <a:solidFill>
                  <a:srgbClr val="383B3E"/>
                </a:solidFill>
                <a:latin typeface="Libre Franklin Light" pitchFamily="2" charset="0"/>
                <a:ea typeface="Libre Franklin Light" pitchFamily="2" charset="0"/>
                <a:cs typeface="Libre Franklin Light" pitchFamily="2" charset="0"/>
              </a:rPr>
              <a:t>.</a:t>
            </a:r>
            <a:endParaRPr lang="es-MX" altLang="es-MX" sz="1000" dirty="0">
              <a:latin typeface="Libre Franklin Light" pitchFamily="2" charset="0"/>
              <a:ea typeface="Libre Franklin Light" pitchFamily="2" charset="0"/>
              <a:cs typeface="Libre Franklin Light" pitchFamily="2" charset="0"/>
            </a:endParaRPr>
          </a:p>
          <a:p>
            <a:pPr eaLnBrk="1" hangingPunct="1">
              <a:spcBef>
                <a:spcPts val="38"/>
              </a:spcBef>
            </a:pPr>
            <a:endParaRPr lang="es-MX" altLang="es-MX" sz="1400" dirty="0">
              <a:latin typeface="Libre Franklin Light" pitchFamily="2" charset="0"/>
              <a:ea typeface="Libre Franklin Light" pitchFamily="2" charset="0"/>
              <a:cs typeface="Libre Franklin Light" pitchFamily="2" charset="0"/>
            </a:endParaRPr>
          </a:p>
          <a:p>
            <a:pPr eaLnBrk="1" hangingPunct="1">
              <a:lnSpc>
                <a:spcPct val="132000"/>
              </a:lnSpc>
            </a:pPr>
            <a:r>
              <a:rPr lang="es-MX" altLang="es-MX" sz="1000" dirty="0" err="1">
                <a:solidFill>
                  <a:srgbClr val="383B3E"/>
                </a:solidFill>
                <a:latin typeface="Libre Franklin Light" pitchFamily="2" charset="0"/>
                <a:ea typeface="Libre Franklin Light" pitchFamily="2" charset="0"/>
                <a:cs typeface="Libre Franklin Light" pitchFamily="2" charset="0"/>
              </a:rPr>
              <a:t>Lorem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ipsum</a:t>
            </a:r>
            <a:r>
              <a:rPr lang="es-MX" altLang="es-MX" sz="1000" dirty="0">
                <a:solidFill>
                  <a:srgbClr val="383B3E"/>
                </a:solidFill>
                <a:latin typeface="Libre Franklin Light" pitchFamily="2" charset="0"/>
                <a:ea typeface="Libre Franklin Light" pitchFamily="2" charset="0"/>
                <a:cs typeface="Libre Franklin Light" pitchFamily="2" charset="0"/>
              </a:rPr>
              <a:t> dolor </a:t>
            </a:r>
            <a:r>
              <a:rPr lang="es-MX" altLang="es-MX" sz="1000" dirty="0" err="1">
                <a:solidFill>
                  <a:srgbClr val="383B3E"/>
                </a:solidFill>
                <a:latin typeface="Libre Franklin Light" pitchFamily="2" charset="0"/>
                <a:ea typeface="Libre Franklin Light" pitchFamily="2" charset="0"/>
                <a:cs typeface="Libre Franklin Light" pitchFamily="2" charset="0"/>
              </a:rPr>
              <a:t>sit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amet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consectetuer</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adipiscing</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elit</a:t>
            </a:r>
            <a:r>
              <a:rPr lang="es-MX" altLang="es-MX" sz="1000" dirty="0">
                <a:solidFill>
                  <a:srgbClr val="383B3E"/>
                </a:solidFill>
                <a:latin typeface="Libre Franklin Light" pitchFamily="2" charset="0"/>
                <a:ea typeface="Libre Franklin Light" pitchFamily="2" charset="0"/>
                <a:cs typeface="Libre Franklin Light" pitchFamily="2" charset="0"/>
              </a:rPr>
              <a:t>, sed </a:t>
            </a:r>
            <a:r>
              <a:rPr lang="es-MX" altLang="es-MX" sz="1000" dirty="0" err="1">
                <a:solidFill>
                  <a:srgbClr val="383B3E"/>
                </a:solidFill>
                <a:latin typeface="Libre Franklin Light" pitchFamily="2" charset="0"/>
                <a:ea typeface="Libre Franklin Light" pitchFamily="2" charset="0"/>
                <a:cs typeface="Libre Franklin Light" pitchFamily="2" charset="0"/>
              </a:rPr>
              <a:t>diam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nonummy</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nibh</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euismod</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tincidunt</a:t>
            </a:r>
            <a:r>
              <a:rPr lang="es-MX" altLang="es-MX" sz="1000" dirty="0">
                <a:solidFill>
                  <a:srgbClr val="383B3E"/>
                </a:solidFill>
                <a:latin typeface="Libre Franklin Light" pitchFamily="2" charset="0"/>
                <a:ea typeface="Libre Franklin Light" pitchFamily="2" charset="0"/>
                <a:cs typeface="Libre Franklin Light" pitchFamily="2" charset="0"/>
              </a:rPr>
              <a:t> ut  </a:t>
            </a:r>
            <a:r>
              <a:rPr lang="es-MX" altLang="es-MX" sz="1000" dirty="0" err="1">
                <a:solidFill>
                  <a:srgbClr val="383B3E"/>
                </a:solidFill>
                <a:latin typeface="Libre Franklin Light" pitchFamily="2" charset="0"/>
                <a:ea typeface="Libre Franklin Light" pitchFamily="2" charset="0"/>
                <a:cs typeface="Libre Franklin Light" pitchFamily="2" charset="0"/>
              </a:rPr>
              <a:t>laoreet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dolore</a:t>
            </a:r>
            <a:r>
              <a:rPr lang="es-MX" altLang="es-MX" sz="1000" dirty="0">
                <a:solidFill>
                  <a:srgbClr val="383B3E"/>
                </a:solidFill>
                <a:latin typeface="Libre Franklin Light" pitchFamily="2" charset="0"/>
                <a:ea typeface="Libre Franklin Light" pitchFamily="2" charset="0"/>
                <a:cs typeface="Libre Franklin Light" pitchFamily="2" charset="0"/>
              </a:rPr>
              <a:t> magna </a:t>
            </a:r>
            <a:r>
              <a:rPr lang="es-MX" altLang="es-MX" sz="1000" dirty="0" err="1">
                <a:solidFill>
                  <a:srgbClr val="383B3E"/>
                </a:solidFill>
                <a:latin typeface="Libre Franklin Light" pitchFamily="2" charset="0"/>
                <a:ea typeface="Libre Franklin Light" pitchFamily="2" charset="0"/>
                <a:cs typeface="Libre Franklin Light" pitchFamily="2" charset="0"/>
              </a:rPr>
              <a:t>aliquam</a:t>
            </a:r>
            <a:r>
              <a:rPr lang="es-MX" altLang="es-MX" sz="1000" dirty="0">
                <a:solidFill>
                  <a:srgbClr val="383B3E"/>
                </a:solidFill>
                <a:latin typeface="Libre Franklin Light" pitchFamily="2" charset="0"/>
                <a:ea typeface="Libre Franklin Light" pitchFamily="2" charset="0"/>
                <a:cs typeface="Libre Franklin Light" pitchFamily="2" charset="0"/>
              </a:rPr>
              <a:t>.</a:t>
            </a:r>
            <a:endParaRPr lang="es-MX" altLang="es-MX" sz="1000" dirty="0">
              <a:latin typeface="Libre Franklin Light" pitchFamily="2" charset="0"/>
              <a:ea typeface="Libre Franklin Light" pitchFamily="2" charset="0"/>
              <a:cs typeface="Libre Franklin Light" pitchFamily="2" charset="0"/>
            </a:endParaRPr>
          </a:p>
          <a:p>
            <a:pPr eaLnBrk="1" hangingPunct="1">
              <a:spcBef>
                <a:spcPts val="25"/>
              </a:spcBef>
            </a:pPr>
            <a:endParaRPr lang="es-MX" altLang="es-MX" sz="1100" dirty="0">
              <a:latin typeface="Libre Franklin Light" pitchFamily="2" charset="0"/>
              <a:ea typeface="Libre Franklin Light" pitchFamily="2" charset="0"/>
              <a:cs typeface="Libre Franklin Light" pitchFamily="2" charset="0"/>
            </a:endParaRPr>
          </a:p>
          <a:p>
            <a:pPr eaLnBrk="1" hangingPunct="1">
              <a:lnSpc>
                <a:spcPct val="132000"/>
              </a:lnSpc>
            </a:pPr>
            <a:r>
              <a:rPr lang="es-MX" altLang="es-MX" sz="1000" dirty="0" err="1">
                <a:solidFill>
                  <a:srgbClr val="383B3E"/>
                </a:solidFill>
                <a:latin typeface="Libre Franklin Light" pitchFamily="2" charset="0"/>
                <a:ea typeface="Libre Franklin Light" pitchFamily="2" charset="0"/>
                <a:cs typeface="Libre Franklin Light" pitchFamily="2" charset="0"/>
              </a:rPr>
              <a:t>Lorem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ipsum</a:t>
            </a:r>
            <a:r>
              <a:rPr lang="es-MX" altLang="es-MX" sz="1000" dirty="0">
                <a:solidFill>
                  <a:srgbClr val="383B3E"/>
                </a:solidFill>
                <a:latin typeface="Libre Franklin Light" pitchFamily="2" charset="0"/>
                <a:ea typeface="Libre Franklin Light" pitchFamily="2" charset="0"/>
                <a:cs typeface="Libre Franklin Light" pitchFamily="2" charset="0"/>
              </a:rPr>
              <a:t> dolor </a:t>
            </a:r>
            <a:r>
              <a:rPr lang="es-MX" altLang="es-MX" sz="1000" dirty="0" err="1">
                <a:solidFill>
                  <a:srgbClr val="383B3E"/>
                </a:solidFill>
                <a:latin typeface="Libre Franklin Light" pitchFamily="2" charset="0"/>
                <a:ea typeface="Libre Franklin Light" pitchFamily="2" charset="0"/>
                <a:cs typeface="Libre Franklin Light" pitchFamily="2" charset="0"/>
              </a:rPr>
              <a:t>sit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amet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consectetuer</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adipiscing</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elit</a:t>
            </a:r>
            <a:r>
              <a:rPr lang="es-MX" altLang="es-MX" sz="1000" dirty="0">
                <a:solidFill>
                  <a:srgbClr val="383B3E"/>
                </a:solidFill>
                <a:latin typeface="Libre Franklin Light" pitchFamily="2" charset="0"/>
                <a:ea typeface="Libre Franklin Light" pitchFamily="2" charset="0"/>
                <a:cs typeface="Libre Franklin Light" pitchFamily="2" charset="0"/>
              </a:rPr>
              <a:t>, sed  </a:t>
            </a:r>
            <a:r>
              <a:rPr lang="es-MX" altLang="es-MX" sz="1000" dirty="0" err="1">
                <a:solidFill>
                  <a:srgbClr val="383B3E"/>
                </a:solidFill>
                <a:latin typeface="Libre Franklin Light" pitchFamily="2" charset="0"/>
                <a:ea typeface="Libre Franklin Light" pitchFamily="2" charset="0"/>
                <a:cs typeface="Libre Franklin Light" pitchFamily="2" charset="0"/>
              </a:rPr>
              <a:t>diam</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nonummy</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nibh</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euismod</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tincidunt</a:t>
            </a:r>
            <a:r>
              <a:rPr lang="es-MX" altLang="es-MX" sz="1000" dirty="0">
                <a:solidFill>
                  <a:srgbClr val="383B3E"/>
                </a:solidFill>
                <a:latin typeface="Libre Franklin Light" pitchFamily="2" charset="0"/>
                <a:ea typeface="Libre Franklin Light" pitchFamily="2" charset="0"/>
                <a:cs typeface="Libre Franklin Light" pitchFamily="2" charset="0"/>
              </a:rPr>
              <a:t> ut </a:t>
            </a:r>
            <a:r>
              <a:rPr lang="es-MX" altLang="es-MX" sz="1000" dirty="0" err="1">
                <a:solidFill>
                  <a:srgbClr val="383B3E"/>
                </a:solidFill>
                <a:latin typeface="Libre Franklin Light" pitchFamily="2" charset="0"/>
                <a:ea typeface="Libre Franklin Light" pitchFamily="2" charset="0"/>
                <a:cs typeface="Libre Franklin Light" pitchFamily="2" charset="0"/>
              </a:rPr>
              <a:t>laoreet</a:t>
            </a:r>
            <a:r>
              <a:rPr lang="es-MX" altLang="es-MX" sz="1000" dirty="0">
                <a:solidFill>
                  <a:srgbClr val="383B3E"/>
                </a:solidFill>
                <a:latin typeface="Libre Franklin Light" pitchFamily="2" charset="0"/>
                <a:ea typeface="Libre Franklin Light" pitchFamily="2" charset="0"/>
                <a:cs typeface="Libre Franklin Light" pitchFamily="2" charset="0"/>
              </a:rPr>
              <a:t> </a:t>
            </a:r>
            <a:r>
              <a:rPr lang="es-MX" altLang="es-MX" sz="1000" dirty="0" err="1">
                <a:solidFill>
                  <a:srgbClr val="383B3E"/>
                </a:solidFill>
                <a:latin typeface="Libre Franklin Light" pitchFamily="2" charset="0"/>
                <a:ea typeface="Libre Franklin Light" pitchFamily="2" charset="0"/>
                <a:cs typeface="Libre Franklin Light" pitchFamily="2" charset="0"/>
              </a:rPr>
              <a:t>dolore</a:t>
            </a:r>
            <a:r>
              <a:rPr lang="es-MX" altLang="es-MX" sz="1000" dirty="0">
                <a:solidFill>
                  <a:srgbClr val="383B3E"/>
                </a:solidFill>
                <a:latin typeface="Libre Franklin Light" pitchFamily="2" charset="0"/>
                <a:ea typeface="Libre Franklin Light" pitchFamily="2" charset="0"/>
                <a:cs typeface="Libre Franklin Light" pitchFamily="2" charset="0"/>
              </a:rPr>
              <a:t>  magna </a:t>
            </a:r>
            <a:r>
              <a:rPr lang="es-MX" altLang="es-MX" sz="1000" dirty="0" err="1">
                <a:solidFill>
                  <a:srgbClr val="383B3E"/>
                </a:solidFill>
                <a:latin typeface="Libre Franklin Light" pitchFamily="2" charset="0"/>
                <a:ea typeface="Libre Franklin Light" pitchFamily="2" charset="0"/>
                <a:cs typeface="Libre Franklin Light" pitchFamily="2" charset="0"/>
              </a:rPr>
              <a:t>aliquam</a:t>
            </a:r>
            <a:r>
              <a:rPr lang="es-MX" altLang="es-MX" sz="1000" dirty="0">
                <a:solidFill>
                  <a:srgbClr val="383B3E"/>
                </a:solidFill>
                <a:latin typeface="Libre Franklin Light" pitchFamily="2" charset="0"/>
                <a:ea typeface="Libre Franklin Light" pitchFamily="2" charset="0"/>
                <a:cs typeface="Libre Franklin Light" pitchFamily="2" charset="0"/>
              </a:rPr>
              <a:t>.</a:t>
            </a:r>
            <a:endParaRPr lang="es-MX" altLang="es-MX" sz="1000" dirty="0">
              <a:latin typeface="Libre Franklin Light" pitchFamily="2" charset="0"/>
              <a:ea typeface="Libre Franklin Light" pitchFamily="2" charset="0"/>
              <a:cs typeface="Libre Franklin Light" pitchFamily="2" charset="0"/>
            </a:endParaRPr>
          </a:p>
        </p:txBody>
      </p:sp>
      <p:sp>
        <p:nvSpPr>
          <p:cNvPr id="5130" name="object 10">
            <a:extLst>
              <a:ext uri="{FF2B5EF4-FFF2-40B4-BE49-F238E27FC236}">
                <a16:creationId xmlns:a16="http://schemas.microsoft.com/office/drawing/2014/main" id="{F82AE518-50F5-7DC0-048F-59D1A291E9C7}"/>
              </a:ext>
            </a:extLst>
          </p:cNvPr>
          <p:cNvSpPr>
            <a:spLocks/>
          </p:cNvSpPr>
          <p:nvPr/>
        </p:nvSpPr>
        <p:spPr bwMode="auto">
          <a:xfrm>
            <a:off x="2366963" y="3830638"/>
            <a:ext cx="0" cy="500062"/>
          </a:xfrm>
          <a:custGeom>
            <a:avLst/>
            <a:gdLst>
              <a:gd name="T0" fmla="*/ 0 h 501014"/>
              <a:gd name="T1" fmla="*/ 500976 h 501014"/>
            </a:gdLst>
            <a:ahLst/>
            <a:cxnLst>
              <a:cxn ang="0">
                <a:pos x="0" y="T0"/>
              </a:cxn>
              <a:cxn ang="0">
                <a:pos x="0" y="T1"/>
              </a:cxn>
            </a:cxnLst>
            <a:rect l="0" t="0" r="r" b="b"/>
            <a:pathLst>
              <a:path h="501014">
                <a:moveTo>
                  <a:pt x="0" y="0"/>
                </a:moveTo>
                <a:lnTo>
                  <a:pt x="0" y="500976"/>
                </a:lnTo>
              </a:path>
            </a:pathLst>
          </a:custGeom>
          <a:noFill/>
          <a:ln w="29248">
            <a:solidFill>
              <a:srgbClr val="BF7D3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5131" name="object 11">
            <a:extLst>
              <a:ext uri="{FF2B5EF4-FFF2-40B4-BE49-F238E27FC236}">
                <a16:creationId xmlns:a16="http://schemas.microsoft.com/office/drawing/2014/main" id="{1EB75CE4-882A-CD5A-F82D-9D409EE5FC68}"/>
              </a:ext>
            </a:extLst>
          </p:cNvPr>
          <p:cNvSpPr>
            <a:spLocks/>
          </p:cNvSpPr>
          <p:nvPr/>
        </p:nvSpPr>
        <p:spPr bwMode="auto">
          <a:xfrm>
            <a:off x="2366963" y="4695825"/>
            <a:ext cx="0" cy="501650"/>
          </a:xfrm>
          <a:custGeom>
            <a:avLst/>
            <a:gdLst>
              <a:gd name="T0" fmla="*/ 0 h 501014"/>
              <a:gd name="T1" fmla="*/ 500976 h 501014"/>
            </a:gdLst>
            <a:ahLst/>
            <a:cxnLst>
              <a:cxn ang="0">
                <a:pos x="0" y="T0"/>
              </a:cxn>
              <a:cxn ang="0">
                <a:pos x="0" y="T1"/>
              </a:cxn>
            </a:cxnLst>
            <a:rect l="0" t="0" r="r" b="b"/>
            <a:pathLst>
              <a:path h="501014">
                <a:moveTo>
                  <a:pt x="0" y="0"/>
                </a:moveTo>
                <a:lnTo>
                  <a:pt x="0" y="500976"/>
                </a:lnTo>
              </a:path>
            </a:pathLst>
          </a:custGeom>
          <a:noFill/>
          <a:ln w="29248">
            <a:solidFill>
              <a:srgbClr val="BF7D3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5132" name="Imagen 22" descr="Texto&#10;&#10;Descripción generada automáticamente">
            <a:extLst>
              <a:ext uri="{FF2B5EF4-FFF2-40B4-BE49-F238E27FC236}">
                <a16:creationId xmlns:a16="http://schemas.microsoft.com/office/drawing/2014/main" id="{6B61B966-646F-0A62-40C5-2F4F7774CD87}"/>
              </a:ext>
            </a:extLst>
          </p:cNvPr>
          <p:cNvSpPr>
            <a:spLocks noChangeAspect="1" noChangeArrowheads="1"/>
          </p:cNvSpPr>
          <p:nvPr/>
        </p:nvSpPr>
        <p:spPr bwMode="auto">
          <a:xfrm>
            <a:off x="10834688" y="249238"/>
            <a:ext cx="254476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 name="Imagen 1">
            <a:extLst>
              <a:ext uri="{FF2B5EF4-FFF2-40B4-BE49-F238E27FC236}">
                <a16:creationId xmlns:a16="http://schemas.microsoft.com/office/drawing/2014/main" id="{518885E1-CD8B-DE82-7076-553AC0891096}"/>
              </a:ext>
            </a:extLst>
          </p:cNvPr>
          <p:cNvPicPr>
            <a:picLocks noChangeAspect="1"/>
          </p:cNvPicPr>
          <p:nvPr/>
        </p:nvPicPr>
        <p:blipFill>
          <a:blip r:embed="rId2"/>
          <a:stretch>
            <a:fillRect/>
          </a:stretch>
        </p:blipFill>
        <p:spPr>
          <a:xfrm>
            <a:off x="1722001" y="3821113"/>
            <a:ext cx="591639" cy="597347"/>
          </a:xfrm>
          <a:prstGeom prst="rect">
            <a:avLst/>
          </a:prstGeom>
        </p:spPr>
      </p:pic>
      <p:pic>
        <p:nvPicPr>
          <p:cNvPr id="3" name="Imagen 2">
            <a:extLst>
              <a:ext uri="{FF2B5EF4-FFF2-40B4-BE49-F238E27FC236}">
                <a16:creationId xmlns:a16="http://schemas.microsoft.com/office/drawing/2014/main" id="{980F19B3-9BF9-587D-8733-859CF941BFEA}"/>
              </a:ext>
            </a:extLst>
          </p:cNvPr>
          <p:cNvPicPr>
            <a:picLocks noChangeAspect="1"/>
          </p:cNvPicPr>
          <p:nvPr/>
        </p:nvPicPr>
        <p:blipFill>
          <a:blip r:embed="rId3"/>
          <a:stretch>
            <a:fillRect/>
          </a:stretch>
        </p:blipFill>
        <p:spPr>
          <a:xfrm>
            <a:off x="1696057" y="4662044"/>
            <a:ext cx="591639" cy="590993"/>
          </a:xfrm>
          <a:prstGeom prst="rect">
            <a:avLst/>
          </a:prstGeom>
        </p:spPr>
      </p:pic>
      <p:pic>
        <p:nvPicPr>
          <p:cNvPr id="4" name="Imagen 3">
            <a:extLst>
              <a:ext uri="{FF2B5EF4-FFF2-40B4-BE49-F238E27FC236}">
                <a16:creationId xmlns:a16="http://schemas.microsoft.com/office/drawing/2014/main" id="{8C40EC58-961B-1A6D-8164-F5BC6EB9113E}"/>
              </a:ext>
            </a:extLst>
          </p:cNvPr>
          <p:cNvPicPr>
            <a:picLocks noChangeAspect="1"/>
          </p:cNvPicPr>
          <p:nvPr/>
        </p:nvPicPr>
        <p:blipFill>
          <a:blip r:embed="rId4"/>
          <a:stretch>
            <a:fillRect/>
          </a:stretch>
        </p:blipFill>
        <p:spPr>
          <a:xfrm>
            <a:off x="1702351" y="5542157"/>
            <a:ext cx="585345" cy="584705"/>
          </a:xfrm>
          <a:prstGeom prst="rect">
            <a:avLst/>
          </a:prstGeom>
        </p:spPr>
      </p:pic>
      <p:pic>
        <p:nvPicPr>
          <p:cNvPr id="7" name="Imagen 6">
            <a:extLst>
              <a:ext uri="{FF2B5EF4-FFF2-40B4-BE49-F238E27FC236}">
                <a16:creationId xmlns:a16="http://schemas.microsoft.com/office/drawing/2014/main" id="{6E8EC830-482B-4F59-6981-50020CE0A920}"/>
              </a:ext>
            </a:extLst>
          </p:cNvPr>
          <p:cNvPicPr>
            <a:picLocks noChangeAspect="1"/>
          </p:cNvPicPr>
          <p:nvPr/>
        </p:nvPicPr>
        <p:blipFill>
          <a:blip r:embed="rId5"/>
          <a:stretch>
            <a:fillRect/>
          </a:stretch>
        </p:blipFill>
        <p:spPr>
          <a:xfrm>
            <a:off x="1693568" y="6377882"/>
            <a:ext cx="591639" cy="590993"/>
          </a:xfrm>
          <a:prstGeom prst="rect">
            <a:avLst/>
          </a:prstGeom>
        </p:spPr>
      </p:pic>
      <p:pic>
        <p:nvPicPr>
          <p:cNvPr id="10" name="Imagen 9">
            <a:extLst>
              <a:ext uri="{FF2B5EF4-FFF2-40B4-BE49-F238E27FC236}">
                <a16:creationId xmlns:a16="http://schemas.microsoft.com/office/drawing/2014/main" id="{C74F8DC6-FA16-F710-B2BC-5B6EE0C8CC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0154" y="215901"/>
            <a:ext cx="2532892" cy="777792"/>
          </a:xfrm>
          <a:prstGeom prst="rect">
            <a:avLst/>
          </a:prstGeom>
        </p:spPr>
      </p:pic>
      <p:sp>
        <p:nvSpPr>
          <p:cNvPr id="11" name="object 6">
            <a:extLst>
              <a:ext uri="{FF2B5EF4-FFF2-40B4-BE49-F238E27FC236}">
                <a16:creationId xmlns:a16="http://schemas.microsoft.com/office/drawing/2014/main" id="{1BE3020D-9A09-7302-5995-BF73D629A475}"/>
              </a:ext>
            </a:extLst>
          </p:cNvPr>
          <p:cNvSpPr txBox="1">
            <a:spLocks/>
          </p:cNvSpPr>
          <p:nvPr/>
        </p:nvSpPr>
        <p:spPr bwMode="auto">
          <a:xfrm>
            <a:off x="8836024" y="3370221"/>
            <a:ext cx="2905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7145" rIns="0" bIns="0" numCol="1" rtlCol="0" anchor="t" anchorCtr="0" compatLnSpc="1">
            <a:prstTxWarp prst="textNoShape">
              <a:avLst/>
            </a:prstTxWarp>
            <a:spAutoFit/>
          </a:bodyPr>
          <a:lstStyle>
            <a:lvl1pPr algn="ctr" rtl="0" eaLnBrk="0" fontAlgn="base" hangingPunct="0">
              <a:spcBef>
                <a:spcPct val="0"/>
              </a:spcBef>
              <a:spcAft>
                <a:spcPct val="0"/>
              </a:spcAft>
              <a:defRPr sz="3800" b="0" i="0">
                <a:solidFill>
                  <a:srgbClr val="2E6659"/>
                </a:solidFill>
                <a:latin typeface="Libre Franklin"/>
                <a:ea typeface="+mj-ea"/>
                <a:cs typeface="Libre Franklin"/>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marL="12699" eaLnBrk="1" fontAlgn="auto" hangingPunct="1">
              <a:spcBef>
                <a:spcPts val="135"/>
              </a:spcBef>
              <a:spcAft>
                <a:spcPts val="0"/>
              </a:spcAft>
              <a:defRPr/>
            </a:pPr>
            <a:r>
              <a:rPr lang="es-MX" sz="2650" kern="0" spc="55"/>
              <a:t>TEMA</a:t>
            </a:r>
            <a:br>
              <a:rPr lang="es-MX" sz="2650" kern="0"/>
            </a:br>
            <a:r>
              <a:rPr lang="es-MX" kern="0" spc="5">
                <a:solidFill>
                  <a:srgbClr val="BF7D3F"/>
                </a:solidFill>
              </a:rPr>
              <a:t>O</a:t>
            </a:r>
            <a:r>
              <a:rPr lang="es-MX" kern="0" spc="-75">
                <a:solidFill>
                  <a:srgbClr val="BF7D3F"/>
                </a:solidFill>
              </a:rPr>
              <a:t> </a:t>
            </a:r>
            <a:r>
              <a:rPr lang="es-MX" kern="0" spc="15">
                <a:solidFill>
                  <a:srgbClr val="BF7D3F"/>
                </a:solidFill>
              </a:rPr>
              <a:t>SUBTEMA</a:t>
            </a:r>
            <a:endParaRPr lang="es-MX" kern="0" spc="15" dirty="0">
              <a:solidFill>
                <a:srgbClr val="BF7D3F"/>
              </a:solidFill>
            </a:endParaRPr>
          </a:p>
        </p:txBody>
      </p:sp>
      <p:sp>
        <p:nvSpPr>
          <p:cNvPr id="12" name="object 7">
            <a:extLst>
              <a:ext uri="{FF2B5EF4-FFF2-40B4-BE49-F238E27FC236}">
                <a16:creationId xmlns:a16="http://schemas.microsoft.com/office/drawing/2014/main" id="{97A3D68E-2C49-8BC6-AA53-84E416E3A51B}"/>
              </a:ext>
            </a:extLst>
          </p:cNvPr>
          <p:cNvSpPr/>
          <p:nvPr/>
        </p:nvSpPr>
        <p:spPr>
          <a:xfrm>
            <a:off x="-43656"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object 2">
            <a:extLst>
              <a:ext uri="{FF2B5EF4-FFF2-40B4-BE49-F238E27FC236}">
                <a16:creationId xmlns:a16="http://schemas.microsoft.com/office/drawing/2014/main" id="{7D79A0F3-E6AA-F3D6-03C2-738343FD768B}"/>
              </a:ext>
            </a:extLst>
          </p:cNvPr>
          <p:cNvSpPr>
            <a:spLocks/>
          </p:cNvSpPr>
          <p:nvPr/>
        </p:nvSpPr>
        <p:spPr bwMode="auto">
          <a:xfrm>
            <a:off x="0" y="5256213"/>
            <a:ext cx="13817600" cy="2516187"/>
          </a:xfrm>
          <a:custGeom>
            <a:avLst/>
            <a:gdLst>
              <a:gd name="T0" fmla="*/ 0 w 10053320"/>
              <a:gd name="T1" fmla="*/ 2515793 h 2515870"/>
              <a:gd name="T2" fmla="*/ 10052913 w 10053320"/>
              <a:gd name="T3" fmla="*/ 2515793 h 2515870"/>
              <a:gd name="T4" fmla="*/ 10052913 w 10053320"/>
              <a:gd name="T5" fmla="*/ 0 h 2515870"/>
              <a:gd name="T6" fmla="*/ 0 w 10053320"/>
              <a:gd name="T7" fmla="*/ 0 h 2515870"/>
              <a:gd name="T8" fmla="*/ 0 w 10053320"/>
              <a:gd name="T9" fmla="*/ 2515793 h 2515870"/>
            </a:gdLst>
            <a:ahLst/>
            <a:cxnLst>
              <a:cxn ang="0">
                <a:pos x="T0" y="T1"/>
              </a:cxn>
              <a:cxn ang="0">
                <a:pos x="T2" y="T3"/>
              </a:cxn>
              <a:cxn ang="0">
                <a:pos x="T4" y="T5"/>
              </a:cxn>
              <a:cxn ang="0">
                <a:pos x="T6" y="T7"/>
              </a:cxn>
              <a:cxn ang="0">
                <a:pos x="T8" y="T9"/>
              </a:cxn>
            </a:cxnLst>
            <a:rect l="0" t="0" r="r" b="b"/>
            <a:pathLst>
              <a:path w="10053320" h="2515870">
                <a:moveTo>
                  <a:pt x="0" y="2515793"/>
                </a:moveTo>
                <a:lnTo>
                  <a:pt x="10052913" y="2515793"/>
                </a:lnTo>
                <a:lnTo>
                  <a:pt x="10052913" y="0"/>
                </a:lnTo>
                <a:lnTo>
                  <a:pt x="0" y="0"/>
                </a:lnTo>
                <a:lnTo>
                  <a:pt x="0" y="2515793"/>
                </a:lnTo>
                <a:close/>
              </a:path>
            </a:pathLst>
          </a:custGeom>
          <a:solidFill>
            <a:srgbClr val="0063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6147" name="object 3">
            <a:extLst>
              <a:ext uri="{FF2B5EF4-FFF2-40B4-BE49-F238E27FC236}">
                <a16:creationId xmlns:a16="http://schemas.microsoft.com/office/drawing/2014/main" id="{27354D3B-F9E9-8CE6-8082-66887DB603BF}"/>
              </a:ext>
            </a:extLst>
          </p:cNvPr>
          <p:cNvSpPr>
            <a:spLocks/>
          </p:cNvSpPr>
          <p:nvPr/>
        </p:nvSpPr>
        <p:spPr bwMode="auto">
          <a:xfrm>
            <a:off x="1652588" y="4392613"/>
            <a:ext cx="1728787" cy="1728787"/>
          </a:xfrm>
          <a:custGeom>
            <a:avLst/>
            <a:gdLst>
              <a:gd name="T0" fmla="*/ 1729486 w 1729739"/>
              <a:gd name="T1" fmla="*/ 1729486 h 1729739"/>
              <a:gd name="T2" fmla="*/ 0 w 1729739"/>
              <a:gd name="T3" fmla="*/ 1729486 h 1729739"/>
              <a:gd name="T4" fmla="*/ 0 w 1729739"/>
              <a:gd name="T5" fmla="*/ 0 h 1729739"/>
              <a:gd name="T6" fmla="*/ 1729486 w 1729739"/>
              <a:gd name="T7" fmla="*/ 0 h 1729739"/>
              <a:gd name="T8" fmla="*/ 1729486 w 1729739"/>
              <a:gd name="T9" fmla="*/ 1729486 h 1729739"/>
            </a:gdLst>
            <a:ahLst/>
            <a:cxnLst>
              <a:cxn ang="0">
                <a:pos x="T0" y="T1"/>
              </a:cxn>
              <a:cxn ang="0">
                <a:pos x="T2" y="T3"/>
              </a:cxn>
              <a:cxn ang="0">
                <a:pos x="T4" y="T5"/>
              </a:cxn>
              <a:cxn ang="0">
                <a:pos x="T6" y="T7"/>
              </a:cxn>
              <a:cxn ang="0">
                <a:pos x="T8" y="T9"/>
              </a:cxn>
            </a:cxnLst>
            <a:rect l="0" t="0" r="r" b="b"/>
            <a:pathLst>
              <a:path w="1729739" h="1729739">
                <a:moveTo>
                  <a:pt x="1729486" y="1729486"/>
                </a:moveTo>
                <a:lnTo>
                  <a:pt x="0" y="1729486"/>
                </a:lnTo>
                <a:lnTo>
                  <a:pt x="0" y="0"/>
                </a:lnTo>
                <a:lnTo>
                  <a:pt x="1729486" y="0"/>
                </a:lnTo>
                <a:lnTo>
                  <a:pt x="1729486" y="1729486"/>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6148" name="object 4">
            <a:extLst>
              <a:ext uri="{FF2B5EF4-FFF2-40B4-BE49-F238E27FC236}">
                <a16:creationId xmlns:a16="http://schemas.microsoft.com/office/drawing/2014/main" id="{50B1EBF8-945E-756C-F8B0-A47D24965C3F}"/>
              </a:ext>
            </a:extLst>
          </p:cNvPr>
          <p:cNvSpPr>
            <a:spLocks/>
          </p:cNvSpPr>
          <p:nvPr/>
        </p:nvSpPr>
        <p:spPr bwMode="auto">
          <a:xfrm>
            <a:off x="4394200" y="4392613"/>
            <a:ext cx="1730375" cy="1728787"/>
          </a:xfrm>
          <a:custGeom>
            <a:avLst/>
            <a:gdLst>
              <a:gd name="T0" fmla="*/ 1729486 w 1729739"/>
              <a:gd name="T1" fmla="*/ 1729486 h 1729739"/>
              <a:gd name="T2" fmla="*/ 0 w 1729739"/>
              <a:gd name="T3" fmla="*/ 1729486 h 1729739"/>
              <a:gd name="T4" fmla="*/ 0 w 1729739"/>
              <a:gd name="T5" fmla="*/ 0 h 1729739"/>
              <a:gd name="T6" fmla="*/ 1729486 w 1729739"/>
              <a:gd name="T7" fmla="*/ 0 h 1729739"/>
              <a:gd name="T8" fmla="*/ 1729486 w 1729739"/>
              <a:gd name="T9" fmla="*/ 1729486 h 1729739"/>
            </a:gdLst>
            <a:ahLst/>
            <a:cxnLst>
              <a:cxn ang="0">
                <a:pos x="T0" y="T1"/>
              </a:cxn>
              <a:cxn ang="0">
                <a:pos x="T2" y="T3"/>
              </a:cxn>
              <a:cxn ang="0">
                <a:pos x="T4" y="T5"/>
              </a:cxn>
              <a:cxn ang="0">
                <a:pos x="T6" y="T7"/>
              </a:cxn>
              <a:cxn ang="0">
                <a:pos x="T8" y="T9"/>
              </a:cxn>
            </a:cxnLst>
            <a:rect l="0" t="0" r="r" b="b"/>
            <a:pathLst>
              <a:path w="1729739" h="1729739">
                <a:moveTo>
                  <a:pt x="1729486" y="1729486"/>
                </a:moveTo>
                <a:lnTo>
                  <a:pt x="0" y="1729486"/>
                </a:lnTo>
                <a:lnTo>
                  <a:pt x="0" y="0"/>
                </a:lnTo>
                <a:lnTo>
                  <a:pt x="1729486" y="0"/>
                </a:lnTo>
                <a:lnTo>
                  <a:pt x="1729486" y="1729486"/>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6149" name="object 5">
            <a:extLst>
              <a:ext uri="{FF2B5EF4-FFF2-40B4-BE49-F238E27FC236}">
                <a16:creationId xmlns:a16="http://schemas.microsoft.com/office/drawing/2014/main" id="{041A5995-B510-2953-C47D-8F12F680E47D}"/>
              </a:ext>
            </a:extLst>
          </p:cNvPr>
          <p:cNvSpPr>
            <a:spLocks/>
          </p:cNvSpPr>
          <p:nvPr/>
        </p:nvSpPr>
        <p:spPr bwMode="auto">
          <a:xfrm>
            <a:off x="7159625" y="4392613"/>
            <a:ext cx="1730375" cy="1728787"/>
          </a:xfrm>
          <a:custGeom>
            <a:avLst/>
            <a:gdLst>
              <a:gd name="T0" fmla="*/ 1729486 w 1729740"/>
              <a:gd name="T1" fmla="*/ 1729486 h 1729739"/>
              <a:gd name="T2" fmla="*/ 0 w 1729740"/>
              <a:gd name="T3" fmla="*/ 1729486 h 1729739"/>
              <a:gd name="T4" fmla="*/ 0 w 1729740"/>
              <a:gd name="T5" fmla="*/ 0 h 1729739"/>
              <a:gd name="T6" fmla="*/ 1729486 w 1729740"/>
              <a:gd name="T7" fmla="*/ 0 h 1729739"/>
              <a:gd name="T8" fmla="*/ 1729486 w 1729740"/>
              <a:gd name="T9" fmla="*/ 1729486 h 1729739"/>
            </a:gdLst>
            <a:ahLst/>
            <a:cxnLst>
              <a:cxn ang="0">
                <a:pos x="T0" y="T1"/>
              </a:cxn>
              <a:cxn ang="0">
                <a:pos x="T2" y="T3"/>
              </a:cxn>
              <a:cxn ang="0">
                <a:pos x="T4" y="T5"/>
              </a:cxn>
              <a:cxn ang="0">
                <a:pos x="T6" y="T7"/>
              </a:cxn>
              <a:cxn ang="0">
                <a:pos x="T8" y="T9"/>
              </a:cxn>
            </a:cxnLst>
            <a:rect l="0" t="0" r="r" b="b"/>
            <a:pathLst>
              <a:path w="1729740" h="1729739">
                <a:moveTo>
                  <a:pt x="1729486" y="1729486"/>
                </a:moveTo>
                <a:lnTo>
                  <a:pt x="0" y="1729486"/>
                </a:lnTo>
                <a:lnTo>
                  <a:pt x="0" y="0"/>
                </a:lnTo>
                <a:lnTo>
                  <a:pt x="1729486" y="0"/>
                </a:lnTo>
                <a:lnTo>
                  <a:pt x="1729486" y="1729486"/>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6150" name="object 6">
            <a:extLst>
              <a:ext uri="{FF2B5EF4-FFF2-40B4-BE49-F238E27FC236}">
                <a16:creationId xmlns:a16="http://schemas.microsoft.com/office/drawing/2014/main" id="{3D6F61CA-6774-FEAD-ECD4-0ADD6E62356C}"/>
              </a:ext>
            </a:extLst>
          </p:cNvPr>
          <p:cNvSpPr>
            <a:spLocks/>
          </p:cNvSpPr>
          <p:nvPr/>
        </p:nvSpPr>
        <p:spPr bwMode="auto">
          <a:xfrm>
            <a:off x="9872663" y="4392613"/>
            <a:ext cx="1730375" cy="1728787"/>
          </a:xfrm>
          <a:custGeom>
            <a:avLst/>
            <a:gdLst>
              <a:gd name="T0" fmla="*/ 1729485 w 1729740"/>
              <a:gd name="T1" fmla="*/ 1729486 h 1729739"/>
              <a:gd name="T2" fmla="*/ 0 w 1729740"/>
              <a:gd name="T3" fmla="*/ 1729486 h 1729739"/>
              <a:gd name="T4" fmla="*/ 0 w 1729740"/>
              <a:gd name="T5" fmla="*/ 0 h 1729739"/>
              <a:gd name="T6" fmla="*/ 1729485 w 1729740"/>
              <a:gd name="T7" fmla="*/ 0 h 1729739"/>
              <a:gd name="T8" fmla="*/ 1729485 w 1729740"/>
              <a:gd name="T9" fmla="*/ 1729486 h 1729739"/>
            </a:gdLst>
            <a:ahLst/>
            <a:cxnLst>
              <a:cxn ang="0">
                <a:pos x="T0" y="T1"/>
              </a:cxn>
              <a:cxn ang="0">
                <a:pos x="T2" y="T3"/>
              </a:cxn>
              <a:cxn ang="0">
                <a:pos x="T4" y="T5"/>
              </a:cxn>
              <a:cxn ang="0">
                <a:pos x="T6" y="T7"/>
              </a:cxn>
              <a:cxn ang="0">
                <a:pos x="T8" y="T9"/>
              </a:cxn>
            </a:cxnLst>
            <a:rect l="0" t="0" r="r" b="b"/>
            <a:pathLst>
              <a:path w="1729740" h="1729739">
                <a:moveTo>
                  <a:pt x="1729485" y="1729486"/>
                </a:moveTo>
                <a:lnTo>
                  <a:pt x="0" y="1729486"/>
                </a:lnTo>
                <a:lnTo>
                  <a:pt x="0" y="0"/>
                </a:lnTo>
                <a:lnTo>
                  <a:pt x="1729485" y="0"/>
                </a:lnTo>
                <a:lnTo>
                  <a:pt x="1729485" y="1729486"/>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 name="object 7">
            <a:extLst>
              <a:ext uri="{FF2B5EF4-FFF2-40B4-BE49-F238E27FC236}">
                <a16:creationId xmlns:a16="http://schemas.microsoft.com/office/drawing/2014/main" id="{0D6F771A-47BF-655E-DB1A-B079A7616105}"/>
              </a:ext>
            </a:extLst>
          </p:cNvPr>
          <p:cNvSpPr txBox="1">
            <a:spLocks noGrp="1"/>
          </p:cNvSpPr>
          <p:nvPr>
            <p:ph type="title"/>
          </p:nvPr>
        </p:nvSpPr>
        <p:spPr>
          <a:xfrm>
            <a:off x="5918200" y="328613"/>
            <a:ext cx="4533900" cy="504825"/>
          </a:xfrm>
        </p:spPr>
        <p:txBody>
          <a:bodyPr tIns="12700" rtlCol="0"/>
          <a:lstStyle/>
          <a:p>
            <a:pPr marL="12699" eaLnBrk="1" fontAlgn="auto" hangingPunct="1">
              <a:spcBef>
                <a:spcPts val="100"/>
              </a:spcBef>
              <a:spcAft>
                <a:spcPts val="0"/>
              </a:spcAft>
              <a:defRPr/>
            </a:pPr>
            <a:r>
              <a:rPr sz="3200" b="1" spc="40" dirty="0">
                <a:solidFill>
                  <a:srgbClr val="231F20"/>
                </a:solidFill>
                <a:latin typeface="Calibri"/>
                <a:cs typeface="Calibri"/>
              </a:rPr>
              <a:t>Coloca </a:t>
            </a:r>
            <a:r>
              <a:rPr sz="3200" b="1" spc="-5" dirty="0">
                <a:solidFill>
                  <a:srgbClr val="231F20"/>
                </a:solidFill>
                <a:latin typeface="Calibri"/>
                <a:cs typeface="Calibri"/>
              </a:rPr>
              <a:t>tu </a:t>
            </a:r>
            <a:r>
              <a:rPr sz="3200" b="1" spc="-15" dirty="0">
                <a:solidFill>
                  <a:srgbClr val="BF7D3F"/>
                </a:solidFill>
                <a:latin typeface="Calibri"/>
                <a:cs typeface="Calibri"/>
              </a:rPr>
              <a:t>tema </a:t>
            </a:r>
            <a:r>
              <a:rPr sz="3200" b="1" spc="40" dirty="0">
                <a:solidFill>
                  <a:srgbClr val="BF7D3F"/>
                </a:solidFill>
                <a:latin typeface="Calibri"/>
                <a:cs typeface="Calibri"/>
              </a:rPr>
              <a:t>o</a:t>
            </a:r>
            <a:r>
              <a:rPr sz="3200" b="1" spc="-305" dirty="0">
                <a:solidFill>
                  <a:srgbClr val="BF7D3F"/>
                </a:solidFill>
                <a:latin typeface="Calibri"/>
                <a:cs typeface="Calibri"/>
              </a:rPr>
              <a:t> </a:t>
            </a:r>
            <a:r>
              <a:rPr sz="3200" b="1" spc="15" dirty="0">
                <a:solidFill>
                  <a:srgbClr val="BF7D3F"/>
                </a:solidFill>
                <a:latin typeface="Calibri"/>
                <a:cs typeface="Calibri"/>
              </a:rPr>
              <a:t>subtema</a:t>
            </a:r>
          </a:p>
        </p:txBody>
      </p:sp>
      <p:sp>
        <p:nvSpPr>
          <p:cNvPr id="8" name="object 8">
            <a:extLst>
              <a:ext uri="{FF2B5EF4-FFF2-40B4-BE49-F238E27FC236}">
                <a16:creationId xmlns:a16="http://schemas.microsoft.com/office/drawing/2014/main" id="{CD12BF4D-4CAA-9BBF-BB97-865720DF6818}"/>
              </a:ext>
            </a:extLst>
          </p:cNvPr>
          <p:cNvSpPr txBox="1"/>
          <p:nvPr/>
        </p:nvSpPr>
        <p:spPr>
          <a:xfrm>
            <a:off x="1651000" y="6397625"/>
            <a:ext cx="1639888" cy="560388"/>
          </a:xfrm>
          <a:prstGeom prst="rect">
            <a:avLst/>
          </a:prstGeom>
        </p:spPr>
        <p:txBody>
          <a:bodyPr lIns="0" tIns="68580" rIns="0" bIns="0">
            <a:spAutoFit/>
          </a:bodyPr>
          <a:lstStyle/>
          <a:p>
            <a:pPr eaLnBrk="1" fontAlgn="auto" hangingPunct="1">
              <a:spcBef>
                <a:spcPts val="540"/>
              </a:spcBef>
              <a:spcAft>
                <a:spcPts val="0"/>
              </a:spcAft>
              <a:defRPr/>
            </a:pPr>
            <a:r>
              <a:rPr dirty="0">
                <a:solidFill>
                  <a:srgbClr val="FFFFFF"/>
                </a:solidFill>
                <a:latin typeface="Libre Franklin ExtraLight"/>
                <a:cs typeface="Libre Franklin ExtraLight"/>
              </a:rPr>
              <a:t>Puedes</a:t>
            </a:r>
            <a:r>
              <a:rPr spc="-70" dirty="0">
                <a:solidFill>
                  <a:srgbClr val="FFFFFF"/>
                </a:solidFill>
                <a:latin typeface="Libre Franklin ExtraLight"/>
                <a:cs typeface="Libre Franklin ExtraLight"/>
              </a:rPr>
              <a:t> </a:t>
            </a:r>
            <a:r>
              <a:rPr spc="-5" dirty="0">
                <a:solidFill>
                  <a:srgbClr val="FFFFFF"/>
                </a:solidFill>
                <a:latin typeface="Libre Franklin ExtraLight"/>
                <a:cs typeface="Libre Franklin ExtraLight"/>
              </a:rPr>
              <a:t>colocar</a:t>
            </a:r>
            <a:endParaRPr dirty="0">
              <a:latin typeface="Libre Franklin ExtraLight"/>
              <a:cs typeface="Libre Franklin ExtraLight"/>
            </a:endParaRPr>
          </a:p>
          <a:p>
            <a:pPr eaLnBrk="1" fontAlgn="auto" hangingPunct="1">
              <a:spcBef>
                <a:spcPts val="275"/>
              </a:spcBef>
              <a:spcAft>
                <a:spcPts val="0"/>
              </a:spcAft>
              <a:defRPr/>
            </a:pPr>
            <a:r>
              <a:rPr sz="1150" spc="-5" dirty="0">
                <a:solidFill>
                  <a:srgbClr val="FFFFFF"/>
                </a:solidFill>
                <a:latin typeface="Libre Franklin ExtraLight"/>
                <a:cs typeface="Libre Franklin ExtraLight"/>
              </a:rPr>
              <a:t>una </a:t>
            </a:r>
            <a:r>
              <a:rPr sz="1150" spc="-10" dirty="0">
                <a:solidFill>
                  <a:srgbClr val="FFFFFF"/>
                </a:solidFill>
                <a:latin typeface="Libre Franklin ExtraLight"/>
                <a:cs typeface="Libre Franklin ExtraLight"/>
              </a:rPr>
              <a:t>imagen</a:t>
            </a:r>
            <a:r>
              <a:rPr sz="1150" spc="-15" dirty="0">
                <a:solidFill>
                  <a:srgbClr val="FFFFFF"/>
                </a:solidFill>
                <a:latin typeface="Libre Franklin ExtraLight"/>
                <a:cs typeface="Libre Franklin ExtraLight"/>
              </a:rPr>
              <a:t> </a:t>
            </a:r>
            <a:r>
              <a:rPr sz="1150" spc="-5" dirty="0">
                <a:solidFill>
                  <a:srgbClr val="FFFFFF"/>
                </a:solidFill>
                <a:latin typeface="Libre Franklin ExtraLight"/>
                <a:cs typeface="Libre Franklin ExtraLight"/>
              </a:rPr>
              <a:t>aquí</a:t>
            </a:r>
            <a:endParaRPr sz="1150" dirty="0">
              <a:latin typeface="Libre Franklin ExtraLight"/>
              <a:cs typeface="Libre Franklin ExtraLight"/>
            </a:endParaRPr>
          </a:p>
        </p:txBody>
      </p:sp>
      <p:sp>
        <p:nvSpPr>
          <p:cNvPr id="9" name="object 9">
            <a:extLst>
              <a:ext uri="{FF2B5EF4-FFF2-40B4-BE49-F238E27FC236}">
                <a16:creationId xmlns:a16="http://schemas.microsoft.com/office/drawing/2014/main" id="{333AF7D3-08D5-592E-5812-C2D02CBE35ED}"/>
              </a:ext>
            </a:extLst>
          </p:cNvPr>
          <p:cNvSpPr txBox="1"/>
          <p:nvPr/>
        </p:nvSpPr>
        <p:spPr>
          <a:xfrm>
            <a:off x="4467225" y="6397625"/>
            <a:ext cx="1639888" cy="560388"/>
          </a:xfrm>
          <a:prstGeom prst="rect">
            <a:avLst/>
          </a:prstGeom>
        </p:spPr>
        <p:txBody>
          <a:bodyPr lIns="0" tIns="68580" rIns="0" bIns="0">
            <a:spAutoFit/>
          </a:bodyPr>
          <a:lstStyle/>
          <a:p>
            <a:pPr eaLnBrk="1" fontAlgn="auto" hangingPunct="1">
              <a:spcBef>
                <a:spcPts val="540"/>
              </a:spcBef>
              <a:spcAft>
                <a:spcPts val="0"/>
              </a:spcAft>
              <a:defRPr/>
            </a:pPr>
            <a:r>
              <a:rPr dirty="0">
                <a:solidFill>
                  <a:srgbClr val="FFFFFF"/>
                </a:solidFill>
                <a:latin typeface="Libre Franklin ExtraLight"/>
                <a:cs typeface="Libre Franklin ExtraLight"/>
              </a:rPr>
              <a:t>Puedes</a:t>
            </a:r>
            <a:r>
              <a:rPr spc="-70" dirty="0">
                <a:solidFill>
                  <a:srgbClr val="FFFFFF"/>
                </a:solidFill>
                <a:latin typeface="Libre Franklin ExtraLight"/>
                <a:cs typeface="Libre Franklin ExtraLight"/>
              </a:rPr>
              <a:t> </a:t>
            </a:r>
            <a:r>
              <a:rPr spc="-5" dirty="0">
                <a:solidFill>
                  <a:srgbClr val="FFFFFF"/>
                </a:solidFill>
                <a:latin typeface="Libre Franklin ExtraLight"/>
                <a:cs typeface="Libre Franklin ExtraLight"/>
              </a:rPr>
              <a:t>colocar</a:t>
            </a:r>
            <a:endParaRPr>
              <a:latin typeface="Libre Franklin ExtraLight"/>
              <a:cs typeface="Libre Franklin ExtraLight"/>
            </a:endParaRPr>
          </a:p>
          <a:p>
            <a:pPr eaLnBrk="1" fontAlgn="auto" hangingPunct="1">
              <a:spcBef>
                <a:spcPts val="275"/>
              </a:spcBef>
              <a:spcAft>
                <a:spcPts val="0"/>
              </a:spcAft>
              <a:defRPr/>
            </a:pPr>
            <a:r>
              <a:rPr sz="1150" spc="-5" dirty="0">
                <a:solidFill>
                  <a:srgbClr val="FFFFFF"/>
                </a:solidFill>
                <a:latin typeface="Libre Franklin ExtraLight"/>
                <a:cs typeface="Libre Franklin ExtraLight"/>
              </a:rPr>
              <a:t>una </a:t>
            </a:r>
            <a:r>
              <a:rPr sz="1150" spc="-10" dirty="0">
                <a:solidFill>
                  <a:srgbClr val="FFFFFF"/>
                </a:solidFill>
                <a:latin typeface="Libre Franklin ExtraLight"/>
                <a:cs typeface="Libre Franklin ExtraLight"/>
              </a:rPr>
              <a:t>imagen</a:t>
            </a:r>
            <a:r>
              <a:rPr sz="1150" spc="-15" dirty="0">
                <a:solidFill>
                  <a:srgbClr val="FFFFFF"/>
                </a:solidFill>
                <a:latin typeface="Libre Franklin ExtraLight"/>
                <a:cs typeface="Libre Franklin ExtraLight"/>
              </a:rPr>
              <a:t> </a:t>
            </a:r>
            <a:r>
              <a:rPr sz="1150" spc="-5" dirty="0">
                <a:solidFill>
                  <a:srgbClr val="FFFFFF"/>
                </a:solidFill>
                <a:latin typeface="Libre Franklin ExtraLight"/>
                <a:cs typeface="Libre Franklin ExtraLight"/>
              </a:rPr>
              <a:t>aquí</a:t>
            </a:r>
            <a:endParaRPr sz="1150">
              <a:latin typeface="Libre Franklin ExtraLight"/>
              <a:cs typeface="Libre Franklin ExtraLight"/>
            </a:endParaRPr>
          </a:p>
        </p:txBody>
      </p:sp>
      <p:sp>
        <p:nvSpPr>
          <p:cNvPr id="10" name="object 10">
            <a:extLst>
              <a:ext uri="{FF2B5EF4-FFF2-40B4-BE49-F238E27FC236}">
                <a16:creationId xmlns:a16="http://schemas.microsoft.com/office/drawing/2014/main" id="{19BF6DA4-AD94-C270-FD72-55E0CDC63E31}"/>
              </a:ext>
            </a:extLst>
          </p:cNvPr>
          <p:cNvSpPr txBox="1"/>
          <p:nvPr/>
        </p:nvSpPr>
        <p:spPr>
          <a:xfrm>
            <a:off x="7235825" y="6397625"/>
            <a:ext cx="1638300" cy="560388"/>
          </a:xfrm>
          <a:prstGeom prst="rect">
            <a:avLst/>
          </a:prstGeom>
        </p:spPr>
        <p:txBody>
          <a:bodyPr lIns="0" tIns="68580" rIns="0" bIns="0">
            <a:spAutoFit/>
          </a:bodyPr>
          <a:lstStyle/>
          <a:p>
            <a:pPr eaLnBrk="1" fontAlgn="auto" hangingPunct="1">
              <a:spcBef>
                <a:spcPts val="540"/>
              </a:spcBef>
              <a:spcAft>
                <a:spcPts val="0"/>
              </a:spcAft>
              <a:defRPr/>
            </a:pPr>
            <a:r>
              <a:rPr dirty="0">
                <a:solidFill>
                  <a:srgbClr val="FFFFFF"/>
                </a:solidFill>
                <a:latin typeface="Libre Franklin ExtraLight"/>
                <a:cs typeface="Libre Franklin ExtraLight"/>
              </a:rPr>
              <a:t>Puedes</a:t>
            </a:r>
            <a:r>
              <a:rPr spc="-70" dirty="0">
                <a:solidFill>
                  <a:srgbClr val="FFFFFF"/>
                </a:solidFill>
                <a:latin typeface="Libre Franklin ExtraLight"/>
                <a:cs typeface="Libre Franklin ExtraLight"/>
              </a:rPr>
              <a:t> </a:t>
            </a:r>
            <a:r>
              <a:rPr spc="-5" dirty="0">
                <a:solidFill>
                  <a:srgbClr val="FFFFFF"/>
                </a:solidFill>
                <a:latin typeface="Libre Franklin ExtraLight"/>
                <a:cs typeface="Libre Franklin ExtraLight"/>
              </a:rPr>
              <a:t>colocar</a:t>
            </a:r>
            <a:endParaRPr>
              <a:latin typeface="Libre Franklin ExtraLight"/>
              <a:cs typeface="Libre Franklin ExtraLight"/>
            </a:endParaRPr>
          </a:p>
          <a:p>
            <a:pPr eaLnBrk="1" fontAlgn="auto" hangingPunct="1">
              <a:spcBef>
                <a:spcPts val="275"/>
              </a:spcBef>
              <a:spcAft>
                <a:spcPts val="0"/>
              </a:spcAft>
              <a:defRPr/>
            </a:pPr>
            <a:r>
              <a:rPr sz="1150" spc="-5" dirty="0">
                <a:solidFill>
                  <a:srgbClr val="FFFFFF"/>
                </a:solidFill>
                <a:latin typeface="Libre Franklin ExtraLight"/>
                <a:cs typeface="Libre Franklin ExtraLight"/>
              </a:rPr>
              <a:t>una </a:t>
            </a:r>
            <a:r>
              <a:rPr sz="1150" spc="-10" dirty="0">
                <a:solidFill>
                  <a:srgbClr val="FFFFFF"/>
                </a:solidFill>
                <a:latin typeface="Libre Franklin ExtraLight"/>
                <a:cs typeface="Libre Franklin ExtraLight"/>
              </a:rPr>
              <a:t>imagen</a:t>
            </a:r>
            <a:r>
              <a:rPr sz="1150" spc="-15" dirty="0">
                <a:solidFill>
                  <a:srgbClr val="FFFFFF"/>
                </a:solidFill>
                <a:latin typeface="Libre Franklin ExtraLight"/>
                <a:cs typeface="Libre Franklin ExtraLight"/>
              </a:rPr>
              <a:t> </a:t>
            </a:r>
            <a:r>
              <a:rPr sz="1150" spc="-5" dirty="0">
                <a:solidFill>
                  <a:srgbClr val="FFFFFF"/>
                </a:solidFill>
                <a:latin typeface="Libre Franklin ExtraLight"/>
                <a:cs typeface="Libre Franklin ExtraLight"/>
              </a:rPr>
              <a:t>aquí</a:t>
            </a:r>
            <a:endParaRPr sz="1150">
              <a:latin typeface="Libre Franklin ExtraLight"/>
              <a:cs typeface="Libre Franklin ExtraLight"/>
            </a:endParaRPr>
          </a:p>
        </p:txBody>
      </p:sp>
      <p:sp>
        <p:nvSpPr>
          <p:cNvPr id="11" name="object 11">
            <a:extLst>
              <a:ext uri="{FF2B5EF4-FFF2-40B4-BE49-F238E27FC236}">
                <a16:creationId xmlns:a16="http://schemas.microsoft.com/office/drawing/2014/main" id="{D41D3AF2-0DA6-C999-E059-A331CFE8CB44}"/>
              </a:ext>
            </a:extLst>
          </p:cNvPr>
          <p:cNvSpPr txBox="1"/>
          <p:nvPr/>
        </p:nvSpPr>
        <p:spPr>
          <a:xfrm>
            <a:off x="9993313" y="6397625"/>
            <a:ext cx="1639887" cy="560388"/>
          </a:xfrm>
          <a:prstGeom prst="rect">
            <a:avLst/>
          </a:prstGeom>
        </p:spPr>
        <p:txBody>
          <a:bodyPr lIns="0" tIns="68580" rIns="0" bIns="0">
            <a:spAutoFit/>
          </a:bodyPr>
          <a:lstStyle/>
          <a:p>
            <a:pPr eaLnBrk="1" fontAlgn="auto" hangingPunct="1">
              <a:spcBef>
                <a:spcPts val="540"/>
              </a:spcBef>
              <a:spcAft>
                <a:spcPts val="0"/>
              </a:spcAft>
              <a:defRPr/>
            </a:pPr>
            <a:r>
              <a:rPr dirty="0">
                <a:solidFill>
                  <a:srgbClr val="FFFFFF"/>
                </a:solidFill>
                <a:latin typeface="Libre Franklin ExtraLight"/>
                <a:cs typeface="Libre Franklin ExtraLight"/>
              </a:rPr>
              <a:t>Puedes</a:t>
            </a:r>
            <a:r>
              <a:rPr spc="-70" dirty="0">
                <a:solidFill>
                  <a:srgbClr val="FFFFFF"/>
                </a:solidFill>
                <a:latin typeface="Libre Franklin ExtraLight"/>
                <a:cs typeface="Libre Franklin ExtraLight"/>
              </a:rPr>
              <a:t> </a:t>
            </a:r>
            <a:r>
              <a:rPr spc="-5" dirty="0">
                <a:solidFill>
                  <a:srgbClr val="FFFFFF"/>
                </a:solidFill>
                <a:latin typeface="Libre Franklin ExtraLight"/>
                <a:cs typeface="Libre Franklin ExtraLight"/>
              </a:rPr>
              <a:t>colocar</a:t>
            </a:r>
            <a:endParaRPr>
              <a:latin typeface="Libre Franklin ExtraLight"/>
              <a:cs typeface="Libre Franklin ExtraLight"/>
            </a:endParaRPr>
          </a:p>
          <a:p>
            <a:pPr eaLnBrk="1" fontAlgn="auto" hangingPunct="1">
              <a:spcBef>
                <a:spcPts val="275"/>
              </a:spcBef>
              <a:spcAft>
                <a:spcPts val="0"/>
              </a:spcAft>
              <a:defRPr/>
            </a:pPr>
            <a:r>
              <a:rPr sz="1150" spc="-5" dirty="0">
                <a:solidFill>
                  <a:srgbClr val="FFFFFF"/>
                </a:solidFill>
                <a:latin typeface="Libre Franklin ExtraLight"/>
                <a:cs typeface="Libre Franklin ExtraLight"/>
              </a:rPr>
              <a:t>una </a:t>
            </a:r>
            <a:r>
              <a:rPr sz="1150" spc="-10" dirty="0">
                <a:solidFill>
                  <a:srgbClr val="FFFFFF"/>
                </a:solidFill>
                <a:latin typeface="Libre Franklin ExtraLight"/>
                <a:cs typeface="Libre Franklin ExtraLight"/>
              </a:rPr>
              <a:t>imagen</a:t>
            </a:r>
            <a:r>
              <a:rPr sz="1150" spc="-15" dirty="0">
                <a:solidFill>
                  <a:srgbClr val="FFFFFF"/>
                </a:solidFill>
                <a:latin typeface="Libre Franklin ExtraLight"/>
                <a:cs typeface="Libre Franklin ExtraLight"/>
              </a:rPr>
              <a:t> </a:t>
            </a:r>
            <a:r>
              <a:rPr sz="1150" spc="-5" dirty="0">
                <a:solidFill>
                  <a:srgbClr val="FFFFFF"/>
                </a:solidFill>
                <a:latin typeface="Libre Franklin ExtraLight"/>
                <a:cs typeface="Libre Franklin ExtraLight"/>
              </a:rPr>
              <a:t>aquí</a:t>
            </a:r>
            <a:endParaRPr sz="1150">
              <a:latin typeface="Libre Franklin ExtraLight"/>
              <a:cs typeface="Libre Franklin ExtraLight"/>
            </a:endParaRPr>
          </a:p>
        </p:txBody>
      </p:sp>
      <p:sp>
        <p:nvSpPr>
          <p:cNvPr id="12" name="object 12">
            <a:extLst>
              <a:ext uri="{FF2B5EF4-FFF2-40B4-BE49-F238E27FC236}">
                <a16:creationId xmlns:a16="http://schemas.microsoft.com/office/drawing/2014/main" id="{FA8C08CE-AB82-4693-31F7-C55778FD3C04}"/>
              </a:ext>
            </a:extLst>
          </p:cNvPr>
          <p:cNvSpPr txBox="1"/>
          <p:nvPr/>
        </p:nvSpPr>
        <p:spPr>
          <a:xfrm>
            <a:off x="736600" y="1727200"/>
            <a:ext cx="6934200" cy="1957388"/>
          </a:xfrm>
          <a:prstGeom prst="rect">
            <a:avLst/>
          </a:prstGeom>
        </p:spPr>
        <p:txBody>
          <a:bodyPr lIns="0" tIns="1016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1000"/>
              </a:lnSpc>
              <a:spcBef>
                <a:spcPts val="75"/>
              </a:spcBef>
            </a:pPr>
            <a:r>
              <a:rPr lang="es-MX" altLang="es-MX" sz="14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  dunt ut laoreet dolore magna aliquam erat volutpat. Ut wisi enim ad minim veniam, quis nostrud  exerci tation ullamcorper suscipit lobortis nisl ut aliquip ex ea commodo consequat. Duis autem  vel eum iriure dolor in hendrerit in vulputate velit esse molestie consequat, vel Lorem ipsum dolor  sit amet, consectetuer adipiscing elit, sed diam nonummy nibh euismod tincidunt ut laoreet  dolore magna aliquam erat volutpat. Ut wisi enim ad minim veniam, quis nostrud exerci tation ulla-  mcorper suscipit lobortis nisl ut aliquip ex ea commodo consequat. Duis autem vel eum iriure  dolor in hendrerit in vulputate velit esse molestie consequat, vel illum</a:t>
            </a:r>
            <a:endParaRPr lang="es-MX" altLang="es-MX" sz="1400">
              <a:latin typeface="Libre Franklin Light" pitchFamily="2" charset="0"/>
              <a:ea typeface="Libre Franklin Light" pitchFamily="2" charset="0"/>
              <a:cs typeface="Libre Franklin Light" pitchFamily="2" charset="0"/>
            </a:endParaRPr>
          </a:p>
        </p:txBody>
      </p:sp>
      <p:sp>
        <p:nvSpPr>
          <p:cNvPr id="6157" name="Imagen 14" descr="Imagen que contiene botella, alimentos, firmar, gente&#10;&#10;Descripción generada automáticamente">
            <a:extLst>
              <a:ext uri="{FF2B5EF4-FFF2-40B4-BE49-F238E27FC236}">
                <a16:creationId xmlns:a16="http://schemas.microsoft.com/office/drawing/2014/main" id="{D62C0D01-B8B6-FB51-D976-397D6AB05DAB}"/>
              </a:ext>
            </a:extLst>
          </p:cNvPr>
          <p:cNvSpPr>
            <a:spLocks noChangeAspect="1" noChangeArrowheads="1"/>
          </p:cNvSpPr>
          <p:nvPr/>
        </p:nvSpPr>
        <p:spPr bwMode="auto">
          <a:xfrm>
            <a:off x="736600" y="179388"/>
            <a:ext cx="30781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13" name="Picture 4" descr="Foto gratuita psicóloga mujer tomando notas en el portapapeles en la sesión de terapia">
            <a:extLst>
              <a:ext uri="{FF2B5EF4-FFF2-40B4-BE49-F238E27FC236}">
                <a16:creationId xmlns:a16="http://schemas.microsoft.com/office/drawing/2014/main" id="{9D4ACBE1-25F3-3A7F-662D-5A6B3646266B}"/>
              </a:ext>
            </a:extLst>
          </p:cNvPr>
          <p:cNvPicPr>
            <a:picLocks noChangeAspect="1" noChangeArrowheads="1"/>
          </p:cNvPicPr>
          <p:nvPr/>
        </p:nvPicPr>
        <p:blipFill>
          <a:blip r:embed="rId2"/>
          <a:srcRect/>
          <a:stretch>
            <a:fillRect/>
          </a:stretch>
        </p:blipFill>
        <p:spPr bwMode="auto">
          <a:xfrm>
            <a:off x="9022362" y="1160752"/>
            <a:ext cx="4058638" cy="2710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descr="Foto gratuita la niña triste que elige los lápices coloreados se sostiene por el psicólogo de sexo femenino">
            <a:extLst>
              <a:ext uri="{FF2B5EF4-FFF2-40B4-BE49-F238E27FC236}">
                <a16:creationId xmlns:a16="http://schemas.microsoft.com/office/drawing/2014/main" id="{793271A1-3166-6E8A-EB0F-B4DF84B10A05}"/>
              </a:ext>
            </a:extLst>
          </p:cNvPr>
          <p:cNvPicPr>
            <a:picLocks noChangeAspect="1" noChangeArrowheads="1"/>
          </p:cNvPicPr>
          <p:nvPr/>
        </p:nvPicPr>
        <p:blipFill>
          <a:blip r:embed="rId3" cstate="print"/>
          <a:srcRect/>
          <a:stretch>
            <a:fillRect/>
          </a:stretch>
        </p:blipFill>
        <p:spPr bwMode="auto">
          <a:xfrm>
            <a:off x="1773386" y="4549954"/>
            <a:ext cx="1487169" cy="1420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2" descr="Foto gratuita la niña triste que elige los lápices coloreados se sostiene por el psicólogo de sexo femenino">
            <a:extLst>
              <a:ext uri="{FF2B5EF4-FFF2-40B4-BE49-F238E27FC236}">
                <a16:creationId xmlns:a16="http://schemas.microsoft.com/office/drawing/2014/main" id="{EA6B9287-F09A-05D2-C060-56E14B69CFAA}"/>
              </a:ext>
            </a:extLst>
          </p:cNvPr>
          <p:cNvPicPr>
            <a:picLocks noChangeAspect="1" noChangeArrowheads="1"/>
          </p:cNvPicPr>
          <p:nvPr/>
        </p:nvPicPr>
        <p:blipFill>
          <a:blip r:embed="rId4" cstate="print"/>
          <a:srcRect/>
          <a:stretch>
            <a:fillRect/>
          </a:stretch>
        </p:blipFill>
        <p:spPr bwMode="auto">
          <a:xfrm>
            <a:off x="7272337" y="4549954"/>
            <a:ext cx="1505585" cy="1420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4" descr="Foto gratuita psicóloga mujer tomando notas en el portapapeles en la sesión de terapia">
            <a:extLst>
              <a:ext uri="{FF2B5EF4-FFF2-40B4-BE49-F238E27FC236}">
                <a16:creationId xmlns:a16="http://schemas.microsoft.com/office/drawing/2014/main" id="{4481C7A7-FF63-9EE7-F78C-762A2D43454C}"/>
              </a:ext>
            </a:extLst>
          </p:cNvPr>
          <p:cNvPicPr>
            <a:picLocks noChangeAspect="1" noChangeArrowheads="1"/>
          </p:cNvPicPr>
          <p:nvPr/>
        </p:nvPicPr>
        <p:blipFill>
          <a:blip r:embed="rId5" cstate="print"/>
          <a:srcRect/>
          <a:stretch>
            <a:fillRect/>
          </a:stretch>
        </p:blipFill>
        <p:spPr bwMode="auto">
          <a:xfrm>
            <a:off x="4547487" y="4549954"/>
            <a:ext cx="1414036" cy="1420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2" descr="Foto gratuita mujer joven, hacer, terapia del habla, con, niños">
            <a:extLst>
              <a:ext uri="{FF2B5EF4-FFF2-40B4-BE49-F238E27FC236}">
                <a16:creationId xmlns:a16="http://schemas.microsoft.com/office/drawing/2014/main" id="{3012187B-4A17-75B1-E806-9A17B56CAF69}"/>
              </a:ext>
            </a:extLst>
          </p:cNvPr>
          <p:cNvPicPr>
            <a:picLocks noChangeAspect="1" noChangeArrowheads="1"/>
          </p:cNvPicPr>
          <p:nvPr/>
        </p:nvPicPr>
        <p:blipFill>
          <a:blip r:embed="rId6" cstate="print"/>
          <a:srcRect/>
          <a:stretch>
            <a:fillRect/>
          </a:stretch>
        </p:blipFill>
        <p:spPr bwMode="auto">
          <a:xfrm>
            <a:off x="10032825" y="4577486"/>
            <a:ext cx="1410970" cy="1364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botella, alimentos, firmar, gente&#10;&#10;Descripción generada automáticamente">
            <a:extLst>
              <a:ext uri="{FF2B5EF4-FFF2-40B4-BE49-F238E27FC236}">
                <a16:creationId xmlns:a16="http://schemas.microsoft.com/office/drawing/2014/main" id="{2B86ED4B-527D-C9B2-13F0-6AED57ED69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00" y="320704"/>
            <a:ext cx="3422075" cy="1052483"/>
          </a:xfrm>
          <a:prstGeom prst="rect">
            <a:avLst/>
          </a:prstGeom>
        </p:spPr>
      </p:pic>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object 2">
            <a:extLst>
              <a:ext uri="{FF2B5EF4-FFF2-40B4-BE49-F238E27FC236}">
                <a16:creationId xmlns:a16="http://schemas.microsoft.com/office/drawing/2014/main" id="{1486BB17-573F-1E10-22C8-8775B0C53773}"/>
              </a:ext>
            </a:extLst>
          </p:cNvPr>
          <p:cNvSpPr>
            <a:spLocks/>
          </p:cNvSpPr>
          <p:nvPr/>
        </p:nvSpPr>
        <p:spPr bwMode="auto">
          <a:xfrm>
            <a:off x="-4763" y="0"/>
            <a:ext cx="13817601" cy="4205288"/>
          </a:xfrm>
          <a:custGeom>
            <a:avLst/>
            <a:gdLst>
              <a:gd name="T0" fmla="*/ 0 w 10058400"/>
              <a:gd name="T1" fmla="*/ 4491926 h 4491990"/>
              <a:gd name="T2" fmla="*/ 10058400 w 10058400"/>
              <a:gd name="T3" fmla="*/ 4491926 h 4491990"/>
              <a:gd name="T4" fmla="*/ 10058400 w 10058400"/>
              <a:gd name="T5" fmla="*/ 0 h 4491990"/>
              <a:gd name="T6" fmla="*/ 0 w 10058400"/>
              <a:gd name="T7" fmla="*/ 0 h 4491990"/>
              <a:gd name="T8" fmla="*/ 0 w 10058400"/>
              <a:gd name="T9" fmla="*/ 4491926 h 4491990"/>
            </a:gdLst>
            <a:ahLst/>
            <a:cxnLst>
              <a:cxn ang="0">
                <a:pos x="T0" y="T1"/>
              </a:cxn>
              <a:cxn ang="0">
                <a:pos x="T2" y="T3"/>
              </a:cxn>
              <a:cxn ang="0">
                <a:pos x="T4" y="T5"/>
              </a:cxn>
              <a:cxn ang="0">
                <a:pos x="T6" y="T7"/>
              </a:cxn>
              <a:cxn ang="0">
                <a:pos x="T8" y="T9"/>
              </a:cxn>
            </a:cxnLst>
            <a:rect l="0" t="0" r="r" b="b"/>
            <a:pathLst>
              <a:path w="10058400" h="4491990">
                <a:moveTo>
                  <a:pt x="0" y="4491926"/>
                </a:moveTo>
                <a:lnTo>
                  <a:pt x="10058400" y="4491926"/>
                </a:lnTo>
                <a:lnTo>
                  <a:pt x="10058400" y="0"/>
                </a:lnTo>
                <a:lnTo>
                  <a:pt x="0" y="0"/>
                </a:lnTo>
                <a:lnTo>
                  <a:pt x="0" y="4491926"/>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3" name="object 3">
            <a:extLst>
              <a:ext uri="{FF2B5EF4-FFF2-40B4-BE49-F238E27FC236}">
                <a16:creationId xmlns:a16="http://schemas.microsoft.com/office/drawing/2014/main" id="{22085906-C26F-1D72-1DFB-B409BE020F26}"/>
              </a:ext>
            </a:extLst>
          </p:cNvPr>
          <p:cNvSpPr txBox="1">
            <a:spLocks noGrp="1"/>
          </p:cNvSpPr>
          <p:nvPr>
            <p:ph type="title"/>
          </p:nvPr>
        </p:nvSpPr>
        <p:spPr>
          <a:xfrm>
            <a:off x="8251825" y="536575"/>
            <a:ext cx="3562350" cy="1190625"/>
          </a:xfrm>
        </p:spPr>
        <p:txBody>
          <a:bodyPr tIns="209550" rtlCol="0"/>
          <a:lstStyle/>
          <a:p>
            <a:pPr eaLnBrk="1" fontAlgn="auto" hangingPunct="1">
              <a:spcBef>
                <a:spcPts val="1650"/>
              </a:spcBef>
              <a:spcAft>
                <a:spcPts val="0"/>
              </a:spcAft>
              <a:defRPr/>
            </a:pPr>
            <a:r>
              <a:rPr spc="10" dirty="0">
                <a:solidFill>
                  <a:srgbClr val="BF7D3F"/>
                </a:solidFill>
              </a:rPr>
              <a:t>Coloca </a:t>
            </a:r>
            <a:r>
              <a:rPr spc="15" dirty="0">
                <a:solidFill>
                  <a:srgbClr val="BF7D3F"/>
                </a:solidFill>
              </a:rPr>
              <a:t>un</a:t>
            </a:r>
            <a:r>
              <a:rPr spc="-100" dirty="0">
                <a:solidFill>
                  <a:srgbClr val="BF7D3F"/>
                </a:solidFill>
              </a:rPr>
              <a:t> </a:t>
            </a:r>
            <a:r>
              <a:rPr spc="30" dirty="0">
                <a:solidFill>
                  <a:srgbClr val="BF7D3F"/>
                </a:solidFill>
              </a:rPr>
              <a:t>título</a:t>
            </a:r>
            <a:br>
              <a:rPr spc="30" dirty="0">
                <a:solidFill>
                  <a:srgbClr val="BF7D3F"/>
                </a:solidFill>
              </a:rPr>
            </a:br>
            <a:r>
              <a:rPr sz="1900" spc="10" dirty="0">
                <a:solidFill>
                  <a:srgbClr val="EBEBEB"/>
                </a:solidFill>
              </a:rPr>
              <a:t>Subtítulo</a:t>
            </a:r>
            <a:endParaRPr sz="1900" dirty="0"/>
          </a:p>
        </p:txBody>
      </p:sp>
      <p:sp>
        <p:nvSpPr>
          <p:cNvPr id="7172" name="object 4">
            <a:extLst>
              <a:ext uri="{FF2B5EF4-FFF2-40B4-BE49-F238E27FC236}">
                <a16:creationId xmlns:a16="http://schemas.microsoft.com/office/drawing/2014/main" id="{2BC88E20-8F0B-325F-EB68-11F66827B963}"/>
              </a:ext>
            </a:extLst>
          </p:cNvPr>
          <p:cNvSpPr>
            <a:spLocks/>
          </p:cNvSpPr>
          <p:nvPr/>
        </p:nvSpPr>
        <p:spPr bwMode="auto">
          <a:xfrm>
            <a:off x="2713038" y="4459288"/>
            <a:ext cx="1201737" cy="1200150"/>
          </a:xfrm>
          <a:custGeom>
            <a:avLst/>
            <a:gdLst>
              <a:gd name="T0" fmla="*/ 553425 w 1200785"/>
              <a:gd name="T1" fmla="*/ 1806 h 1200785"/>
              <a:gd name="T2" fmla="*/ 462689 w 1200785"/>
              <a:gd name="T3" fmla="*/ 15856 h 1200785"/>
              <a:gd name="T4" fmla="*/ 376970 w 1200785"/>
              <a:gd name="T5" fmla="*/ 42932 h 1200785"/>
              <a:gd name="T6" fmla="*/ 297338 w 1200785"/>
              <a:gd name="T7" fmla="*/ 81967 h 1200785"/>
              <a:gd name="T8" fmla="*/ 224858 w 1200785"/>
              <a:gd name="T9" fmla="*/ 131893 h 1200785"/>
              <a:gd name="T10" fmla="*/ 160600 w 1200785"/>
              <a:gd name="T11" fmla="*/ 191642 h 1200785"/>
              <a:gd name="T12" fmla="*/ 105631 w 1200785"/>
              <a:gd name="T13" fmla="*/ 260146 h 1200785"/>
              <a:gd name="T14" fmla="*/ 61019 w 1200785"/>
              <a:gd name="T15" fmla="*/ 336337 h 1200785"/>
              <a:gd name="T16" fmla="*/ 27831 w 1200785"/>
              <a:gd name="T17" fmla="*/ 419147 h 1200785"/>
              <a:gd name="T18" fmla="*/ 7135 w 1200785"/>
              <a:gd name="T19" fmla="*/ 507509 h 1200785"/>
              <a:gd name="T20" fmla="*/ 0 w 1200785"/>
              <a:gd name="T21" fmla="*/ 600354 h 1200785"/>
              <a:gd name="T22" fmla="*/ 7135 w 1200785"/>
              <a:gd name="T23" fmla="*/ 693196 h 1200785"/>
              <a:gd name="T24" fmla="*/ 27831 w 1200785"/>
              <a:gd name="T25" fmla="*/ 781555 h 1200785"/>
              <a:gd name="T26" fmla="*/ 61019 w 1200785"/>
              <a:gd name="T27" fmla="*/ 864363 h 1200785"/>
              <a:gd name="T28" fmla="*/ 105631 w 1200785"/>
              <a:gd name="T29" fmla="*/ 940552 h 1200785"/>
              <a:gd name="T30" fmla="*/ 160600 w 1200785"/>
              <a:gd name="T31" fmla="*/ 1009055 h 1200785"/>
              <a:gd name="T32" fmla="*/ 224858 w 1200785"/>
              <a:gd name="T33" fmla="*/ 1068803 h 1200785"/>
              <a:gd name="T34" fmla="*/ 297338 w 1200785"/>
              <a:gd name="T35" fmla="*/ 1118728 h 1200785"/>
              <a:gd name="T36" fmla="*/ 376970 w 1200785"/>
              <a:gd name="T37" fmla="*/ 1157763 h 1200785"/>
              <a:gd name="T38" fmla="*/ 462689 w 1200785"/>
              <a:gd name="T39" fmla="*/ 1184839 h 1200785"/>
              <a:gd name="T40" fmla="*/ 553425 w 1200785"/>
              <a:gd name="T41" fmla="*/ 1198889 h 1200785"/>
              <a:gd name="T42" fmla="*/ 647257 w 1200785"/>
              <a:gd name="T43" fmla="*/ 1198889 h 1200785"/>
              <a:gd name="T44" fmla="*/ 737994 w 1200785"/>
              <a:gd name="T45" fmla="*/ 1184839 h 1200785"/>
              <a:gd name="T46" fmla="*/ 823712 w 1200785"/>
              <a:gd name="T47" fmla="*/ 1157763 h 1200785"/>
              <a:gd name="T48" fmla="*/ 903345 w 1200785"/>
              <a:gd name="T49" fmla="*/ 1118728 h 1200785"/>
              <a:gd name="T50" fmla="*/ 975824 w 1200785"/>
              <a:gd name="T51" fmla="*/ 1068803 h 1200785"/>
              <a:gd name="T52" fmla="*/ 1040082 w 1200785"/>
              <a:gd name="T53" fmla="*/ 1009055 h 1200785"/>
              <a:gd name="T54" fmla="*/ 1095051 w 1200785"/>
              <a:gd name="T55" fmla="*/ 940552 h 1200785"/>
              <a:gd name="T56" fmla="*/ 1139663 w 1200785"/>
              <a:gd name="T57" fmla="*/ 864363 h 1200785"/>
              <a:gd name="T58" fmla="*/ 1172851 w 1200785"/>
              <a:gd name="T59" fmla="*/ 781555 h 1200785"/>
              <a:gd name="T60" fmla="*/ 1193547 w 1200785"/>
              <a:gd name="T61" fmla="*/ 693196 h 1200785"/>
              <a:gd name="T62" fmla="*/ 1200683 w 1200785"/>
              <a:gd name="T63" fmla="*/ 600354 h 1200785"/>
              <a:gd name="T64" fmla="*/ 1193547 w 1200785"/>
              <a:gd name="T65" fmla="*/ 507509 h 1200785"/>
              <a:gd name="T66" fmla="*/ 1172851 w 1200785"/>
              <a:gd name="T67" fmla="*/ 419147 h 1200785"/>
              <a:gd name="T68" fmla="*/ 1139663 w 1200785"/>
              <a:gd name="T69" fmla="*/ 336337 h 1200785"/>
              <a:gd name="T70" fmla="*/ 1095051 w 1200785"/>
              <a:gd name="T71" fmla="*/ 260146 h 1200785"/>
              <a:gd name="T72" fmla="*/ 1040082 w 1200785"/>
              <a:gd name="T73" fmla="*/ 191642 h 1200785"/>
              <a:gd name="T74" fmla="*/ 975824 w 1200785"/>
              <a:gd name="T75" fmla="*/ 131893 h 1200785"/>
              <a:gd name="T76" fmla="*/ 903345 w 1200785"/>
              <a:gd name="T77" fmla="*/ 81967 h 1200785"/>
              <a:gd name="T78" fmla="*/ 823712 w 1200785"/>
              <a:gd name="T79" fmla="*/ 42932 h 1200785"/>
              <a:gd name="T80" fmla="*/ 737994 w 1200785"/>
              <a:gd name="T81" fmla="*/ 15856 h 1200785"/>
              <a:gd name="T82" fmla="*/ 647257 w 1200785"/>
              <a:gd name="T83" fmla="*/ 1806 h 1200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785" h="1200785">
                <a:moveTo>
                  <a:pt x="600341" y="0"/>
                </a:moveTo>
                <a:lnTo>
                  <a:pt x="553425" y="1806"/>
                </a:lnTo>
                <a:lnTo>
                  <a:pt x="507496" y="7136"/>
                </a:lnTo>
                <a:lnTo>
                  <a:pt x="462689" y="15856"/>
                </a:lnTo>
                <a:lnTo>
                  <a:pt x="419135" y="27832"/>
                </a:lnTo>
                <a:lnTo>
                  <a:pt x="376970" y="42932"/>
                </a:lnTo>
                <a:lnTo>
                  <a:pt x="336326" y="61022"/>
                </a:lnTo>
                <a:lnTo>
                  <a:pt x="297338" y="81967"/>
                </a:lnTo>
                <a:lnTo>
                  <a:pt x="260137" y="105636"/>
                </a:lnTo>
                <a:lnTo>
                  <a:pt x="224858" y="131893"/>
                </a:lnTo>
                <a:lnTo>
                  <a:pt x="191635" y="160606"/>
                </a:lnTo>
                <a:lnTo>
                  <a:pt x="160600" y="191642"/>
                </a:lnTo>
                <a:lnTo>
                  <a:pt x="131888" y="224866"/>
                </a:lnTo>
                <a:lnTo>
                  <a:pt x="105631" y="260146"/>
                </a:lnTo>
                <a:lnTo>
                  <a:pt x="81964" y="297347"/>
                </a:lnTo>
                <a:lnTo>
                  <a:pt x="61019" y="336337"/>
                </a:lnTo>
                <a:lnTo>
                  <a:pt x="42930" y="376981"/>
                </a:lnTo>
                <a:lnTo>
                  <a:pt x="27831" y="419147"/>
                </a:lnTo>
                <a:lnTo>
                  <a:pt x="15855" y="462701"/>
                </a:lnTo>
                <a:lnTo>
                  <a:pt x="7135" y="507509"/>
                </a:lnTo>
                <a:lnTo>
                  <a:pt x="1806" y="553438"/>
                </a:lnTo>
                <a:lnTo>
                  <a:pt x="0" y="600354"/>
                </a:lnTo>
                <a:lnTo>
                  <a:pt x="1806" y="647269"/>
                </a:lnTo>
                <a:lnTo>
                  <a:pt x="7135" y="693196"/>
                </a:lnTo>
                <a:lnTo>
                  <a:pt x="15855" y="738003"/>
                </a:lnTo>
                <a:lnTo>
                  <a:pt x="27831" y="781555"/>
                </a:lnTo>
                <a:lnTo>
                  <a:pt x="42930" y="823720"/>
                </a:lnTo>
                <a:lnTo>
                  <a:pt x="61019" y="864363"/>
                </a:lnTo>
                <a:lnTo>
                  <a:pt x="81964" y="903352"/>
                </a:lnTo>
                <a:lnTo>
                  <a:pt x="105631" y="940552"/>
                </a:lnTo>
                <a:lnTo>
                  <a:pt x="131888" y="975831"/>
                </a:lnTo>
                <a:lnTo>
                  <a:pt x="160600" y="1009055"/>
                </a:lnTo>
                <a:lnTo>
                  <a:pt x="191635" y="1040090"/>
                </a:lnTo>
                <a:lnTo>
                  <a:pt x="224858" y="1068803"/>
                </a:lnTo>
                <a:lnTo>
                  <a:pt x="260137" y="1095060"/>
                </a:lnTo>
                <a:lnTo>
                  <a:pt x="297338" y="1118728"/>
                </a:lnTo>
                <a:lnTo>
                  <a:pt x="336326" y="1139674"/>
                </a:lnTo>
                <a:lnTo>
                  <a:pt x="376970" y="1157763"/>
                </a:lnTo>
                <a:lnTo>
                  <a:pt x="419135" y="1172863"/>
                </a:lnTo>
                <a:lnTo>
                  <a:pt x="462689" y="1184839"/>
                </a:lnTo>
                <a:lnTo>
                  <a:pt x="507496" y="1193559"/>
                </a:lnTo>
                <a:lnTo>
                  <a:pt x="553425" y="1198889"/>
                </a:lnTo>
                <a:lnTo>
                  <a:pt x="600341" y="1200696"/>
                </a:lnTo>
                <a:lnTo>
                  <a:pt x="647257" y="1198889"/>
                </a:lnTo>
                <a:lnTo>
                  <a:pt x="693186" y="1193559"/>
                </a:lnTo>
                <a:lnTo>
                  <a:pt x="737994" y="1184839"/>
                </a:lnTo>
                <a:lnTo>
                  <a:pt x="781547" y="1172863"/>
                </a:lnTo>
                <a:lnTo>
                  <a:pt x="823712" y="1157763"/>
                </a:lnTo>
                <a:lnTo>
                  <a:pt x="864356" y="1139674"/>
                </a:lnTo>
                <a:lnTo>
                  <a:pt x="903345" y="1118728"/>
                </a:lnTo>
                <a:lnTo>
                  <a:pt x="940545" y="1095060"/>
                </a:lnTo>
                <a:lnTo>
                  <a:pt x="975824" y="1068803"/>
                </a:lnTo>
                <a:lnTo>
                  <a:pt x="1009047" y="1040090"/>
                </a:lnTo>
                <a:lnTo>
                  <a:pt x="1040082" y="1009055"/>
                </a:lnTo>
                <a:lnTo>
                  <a:pt x="1068794" y="975831"/>
                </a:lnTo>
                <a:lnTo>
                  <a:pt x="1095051" y="940552"/>
                </a:lnTo>
                <a:lnTo>
                  <a:pt x="1118719" y="903352"/>
                </a:lnTo>
                <a:lnTo>
                  <a:pt x="1139663" y="864363"/>
                </a:lnTo>
                <a:lnTo>
                  <a:pt x="1157752" y="823720"/>
                </a:lnTo>
                <a:lnTo>
                  <a:pt x="1172851" y="781555"/>
                </a:lnTo>
                <a:lnTo>
                  <a:pt x="1184827" y="738003"/>
                </a:lnTo>
                <a:lnTo>
                  <a:pt x="1193547" y="693196"/>
                </a:lnTo>
                <a:lnTo>
                  <a:pt x="1198877" y="647269"/>
                </a:lnTo>
                <a:lnTo>
                  <a:pt x="1200683" y="600354"/>
                </a:lnTo>
                <a:lnTo>
                  <a:pt x="1198877" y="553438"/>
                </a:lnTo>
                <a:lnTo>
                  <a:pt x="1193547" y="507509"/>
                </a:lnTo>
                <a:lnTo>
                  <a:pt x="1184827" y="462701"/>
                </a:lnTo>
                <a:lnTo>
                  <a:pt x="1172851" y="419147"/>
                </a:lnTo>
                <a:lnTo>
                  <a:pt x="1157752" y="376981"/>
                </a:lnTo>
                <a:lnTo>
                  <a:pt x="1139663" y="336337"/>
                </a:lnTo>
                <a:lnTo>
                  <a:pt x="1118719" y="297347"/>
                </a:lnTo>
                <a:lnTo>
                  <a:pt x="1095051" y="260146"/>
                </a:lnTo>
                <a:lnTo>
                  <a:pt x="1068794" y="224866"/>
                </a:lnTo>
                <a:lnTo>
                  <a:pt x="1040082" y="191642"/>
                </a:lnTo>
                <a:lnTo>
                  <a:pt x="1009047" y="160606"/>
                </a:lnTo>
                <a:lnTo>
                  <a:pt x="975824" y="131893"/>
                </a:lnTo>
                <a:lnTo>
                  <a:pt x="940545" y="105636"/>
                </a:lnTo>
                <a:lnTo>
                  <a:pt x="903345" y="81967"/>
                </a:lnTo>
                <a:lnTo>
                  <a:pt x="864356" y="61022"/>
                </a:lnTo>
                <a:lnTo>
                  <a:pt x="823712" y="42932"/>
                </a:lnTo>
                <a:lnTo>
                  <a:pt x="781547" y="27832"/>
                </a:lnTo>
                <a:lnTo>
                  <a:pt x="737994" y="15856"/>
                </a:lnTo>
                <a:lnTo>
                  <a:pt x="693186" y="7136"/>
                </a:lnTo>
                <a:lnTo>
                  <a:pt x="647257" y="1806"/>
                </a:lnTo>
                <a:lnTo>
                  <a:pt x="600341" y="0"/>
                </a:lnTo>
                <a:close/>
              </a:path>
            </a:pathLst>
          </a:custGeom>
          <a:solidFill>
            <a:srgbClr val="C0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173" name="object 5">
            <a:extLst>
              <a:ext uri="{FF2B5EF4-FFF2-40B4-BE49-F238E27FC236}">
                <a16:creationId xmlns:a16="http://schemas.microsoft.com/office/drawing/2014/main" id="{7C693AC7-4499-C8F0-1F9D-860188B0EDB3}"/>
              </a:ext>
            </a:extLst>
          </p:cNvPr>
          <p:cNvSpPr>
            <a:spLocks/>
          </p:cNvSpPr>
          <p:nvPr/>
        </p:nvSpPr>
        <p:spPr bwMode="auto">
          <a:xfrm>
            <a:off x="5029200" y="4451350"/>
            <a:ext cx="1200150" cy="1200150"/>
          </a:xfrm>
          <a:custGeom>
            <a:avLst/>
            <a:gdLst>
              <a:gd name="T0" fmla="*/ 553425 w 1200785"/>
              <a:gd name="T1" fmla="*/ 1806 h 1200785"/>
              <a:gd name="T2" fmla="*/ 462689 w 1200785"/>
              <a:gd name="T3" fmla="*/ 15855 h 1200785"/>
              <a:gd name="T4" fmla="*/ 376970 w 1200785"/>
              <a:gd name="T5" fmla="*/ 42930 h 1200785"/>
              <a:gd name="T6" fmla="*/ 297338 w 1200785"/>
              <a:gd name="T7" fmla="*/ 81964 h 1200785"/>
              <a:gd name="T8" fmla="*/ 224858 w 1200785"/>
              <a:gd name="T9" fmla="*/ 131888 h 1200785"/>
              <a:gd name="T10" fmla="*/ 160600 w 1200785"/>
              <a:gd name="T11" fmla="*/ 191635 h 1200785"/>
              <a:gd name="T12" fmla="*/ 105631 w 1200785"/>
              <a:gd name="T13" fmla="*/ 260137 h 1200785"/>
              <a:gd name="T14" fmla="*/ 61019 w 1200785"/>
              <a:gd name="T15" fmla="*/ 336326 h 1200785"/>
              <a:gd name="T16" fmla="*/ 27831 w 1200785"/>
              <a:gd name="T17" fmla="*/ 419135 h 1200785"/>
              <a:gd name="T18" fmla="*/ 7135 w 1200785"/>
              <a:gd name="T19" fmla="*/ 507496 h 1200785"/>
              <a:gd name="T20" fmla="*/ 0 w 1200785"/>
              <a:gd name="T21" fmla="*/ 600341 h 1200785"/>
              <a:gd name="T22" fmla="*/ 7135 w 1200785"/>
              <a:gd name="T23" fmla="*/ 693186 h 1200785"/>
              <a:gd name="T24" fmla="*/ 27831 w 1200785"/>
              <a:gd name="T25" fmla="*/ 781547 h 1200785"/>
              <a:gd name="T26" fmla="*/ 61019 w 1200785"/>
              <a:gd name="T27" fmla="*/ 864356 h 1200785"/>
              <a:gd name="T28" fmla="*/ 105631 w 1200785"/>
              <a:gd name="T29" fmla="*/ 940545 h 1200785"/>
              <a:gd name="T30" fmla="*/ 160600 w 1200785"/>
              <a:gd name="T31" fmla="*/ 1009047 h 1200785"/>
              <a:gd name="T32" fmla="*/ 224858 w 1200785"/>
              <a:gd name="T33" fmla="*/ 1068794 h 1200785"/>
              <a:gd name="T34" fmla="*/ 297338 w 1200785"/>
              <a:gd name="T35" fmla="*/ 1118719 h 1200785"/>
              <a:gd name="T36" fmla="*/ 376970 w 1200785"/>
              <a:gd name="T37" fmla="*/ 1157752 h 1200785"/>
              <a:gd name="T38" fmla="*/ 462689 w 1200785"/>
              <a:gd name="T39" fmla="*/ 1184827 h 1200785"/>
              <a:gd name="T40" fmla="*/ 553425 w 1200785"/>
              <a:gd name="T41" fmla="*/ 1198877 h 1200785"/>
              <a:gd name="T42" fmla="*/ 647257 w 1200785"/>
              <a:gd name="T43" fmla="*/ 1198877 h 1200785"/>
              <a:gd name="T44" fmla="*/ 737994 w 1200785"/>
              <a:gd name="T45" fmla="*/ 1184827 h 1200785"/>
              <a:gd name="T46" fmla="*/ 823712 w 1200785"/>
              <a:gd name="T47" fmla="*/ 1157752 h 1200785"/>
              <a:gd name="T48" fmla="*/ 903345 w 1200785"/>
              <a:gd name="T49" fmla="*/ 1118719 h 1200785"/>
              <a:gd name="T50" fmla="*/ 975824 w 1200785"/>
              <a:gd name="T51" fmla="*/ 1068794 h 1200785"/>
              <a:gd name="T52" fmla="*/ 1040082 w 1200785"/>
              <a:gd name="T53" fmla="*/ 1009047 h 1200785"/>
              <a:gd name="T54" fmla="*/ 1095051 w 1200785"/>
              <a:gd name="T55" fmla="*/ 940545 h 1200785"/>
              <a:gd name="T56" fmla="*/ 1139663 w 1200785"/>
              <a:gd name="T57" fmla="*/ 864356 h 1200785"/>
              <a:gd name="T58" fmla="*/ 1172851 w 1200785"/>
              <a:gd name="T59" fmla="*/ 781547 h 1200785"/>
              <a:gd name="T60" fmla="*/ 1193547 w 1200785"/>
              <a:gd name="T61" fmla="*/ 693186 h 1200785"/>
              <a:gd name="T62" fmla="*/ 1200683 w 1200785"/>
              <a:gd name="T63" fmla="*/ 600341 h 1200785"/>
              <a:gd name="T64" fmla="*/ 1193547 w 1200785"/>
              <a:gd name="T65" fmla="*/ 507496 h 1200785"/>
              <a:gd name="T66" fmla="*/ 1172851 w 1200785"/>
              <a:gd name="T67" fmla="*/ 419135 h 1200785"/>
              <a:gd name="T68" fmla="*/ 1139663 w 1200785"/>
              <a:gd name="T69" fmla="*/ 336326 h 1200785"/>
              <a:gd name="T70" fmla="*/ 1095051 w 1200785"/>
              <a:gd name="T71" fmla="*/ 260137 h 1200785"/>
              <a:gd name="T72" fmla="*/ 1040082 w 1200785"/>
              <a:gd name="T73" fmla="*/ 191635 h 1200785"/>
              <a:gd name="T74" fmla="*/ 975824 w 1200785"/>
              <a:gd name="T75" fmla="*/ 131888 h 1200785"/>
              <a:gd name="T76" fmla="*/ 903345 w 1200785"/>
              <a:gd name="T77" fmla="*/ 81964 h 1200785"/>
              <a:gd name="T78" fmla="*/ 823712 w 1200785"/>
              <a:gd name="T79" fmla="*/ 42930 h 1200785"/>
              <a:gd name="T80" fmla="*/ 737994 w 1200785"/>
              <a:gd name="T81" fmla="*/ 15855 h 1200785"/>
              <a:gd name="T82" fmla="*/ 647257 w 1200785"/>
              <a:gd name="T83" fmla="*/ 1806 h 1200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785" h="1200785">
                <a:moveTo>
                  <a:pt x="600341" y="0"/>
                </a:moveTo>
                <a:lnTo>
                  <a:pt x="553425" y="1806"/>
                </a:lnTo>
                <a:lnTo>
                  <a:pt x="507496" y="7135"/>
                </a:lnTo>
                <a:lnTo>
                  <a:pt x="462689" y="15855"/>
                </a:lnTo>
                <a:lnTo>
                  <a:pt x="419135" y="27831"/>
                </a:lnTo>
                <a:lnTo>
                  <a:pt x="376970" y="42930"/>
                </a:lnTo>
                <a:lnTo>
                  <a:pt x="336326" y="61019"/>
                </a:lnTo>
                <a:lnTo>
                  <a:pt x="297338" y="81964"/>
                </a:lnTo>
                <a:lnTo>
                  <a:pt x="260137" y="105631"/>
                </a:lnTo>
                <a:lnTo>
                  <a:pt x="224858" y="131888"/>
                </a:lnTo>
                <a:lnTo>
                  <a:pt x="191635" y="160600"/>
                </a:lnTo>
                <a:lnTo>
                  <a:pt x="160600" y="191635"/>
                </a:lnTo>
                <a:lnTo>
                  <a:pt x="131888" y="224858"/>
                </a:lnTo>
                <a:lnTo>
                  <a:pt x="105631" y="260137"/>
                </a:lnTo>
                <a:lnTo>
                  <a:pt x="81964" y="297338"/>
                </a:lnTo>
                <a:lnTo>
                  <a:pt x="61019" y="336326"/>
                </a:lnTo>
                <a:lnTo>
                  <a:pt x="42930" y="376970"/>
                </a:lnTo>
                <a:lnTo>
                  <a:pt x="27831" y="419135"/>
                </a:lnTo>
                <a:lnTo>
                  <a:pt x="15855" y="462689"/>
                </a:lnTo>
                <a:lnTo>
                  <a:pt x="7135" y="507496"/>
                </a:lnTo>
                <a:lnTo>
                  <a:pt x="1806" y="553425"/>
                </a:lnTo>
                <a:lnTo>
                  <a:pt x="0" y="600341"/>
                </a:lnTo>
                <a:lnTo>
                  <a:pt x="1806" y="647257"/>
                </a:lnTo>
                <a:lnTo>
                  <a:pt x="7135" y="693186"/>
                </a:lnTo>
                <a:lnTo>
                  <a:pt x="15855" y="737994"/>
                </a:lnTo>
                <a:lnTo>
                  <a:pt x="27831" y="781547"/>
                </a:lnTo>
                <a:lnTo>
                  <a:pt x="42930" y="823712"/>
                </a:lnTo>
                <a:lnTo>
                  <a:pt x="61019" y="864356"/>
                </a:lnTo>
                <a:lnTo>
                  <a:pt x="81964" y="903345"/>
                </a:lnTo>
                <a:lnTo>
                  <a:pt x="105631" y="940545"/>
                </a:lnTo>
                <a:lnTo>
                  <a:pt x="131888" y="975824"/>
                </a:lnTo>
                <a:lnTo>
                  <a:pt x="160600" y="1009047"/>
                </a:lnTo>
                <a:lnTo>
                  <a:pt x="191635" y="1040082"/>
                </a:lnTo>
                <a:lnTo>
                  <a:pt x="224858" y="1068794"/>
                </a:lnTo>
                <a:lnTo>
                  <a:pt x="260137" y="1095051"/>
                </a:lnTo>
                <a:lnTo>
                  <a:pt x="297338" y="1118719"/>
                </a:lnTo>
                <a:lnTo>
                  <a:pt x="336326" y="1139663"/>
                </a:lnTo>
                <a:lnTo>
                  <a:pt x="376970" y="1157752"/>
                </a:lnTo>
                <a:lnTo>
                  <a:pt x="419135" y="1172851"/>
                </a:lnTo>
                <a:lnTo>
                  <a:pt x="462689" y="1184827"/>
                </a:lnTo>
                <a:lnTo>
                  <a:pt x="507496" y="1193547"/>
                </a:lnTo>
                <a:lnTo>
                  <a:pt x="553425" y="1198877"/>
                </a:lnTo>
                <a:lnTo>
                  <a:pt x="600341" y="1200683"/>
                </a:lnTo>
                <a:lnTo>
                  <a:pt x="647257" y="1198877"/>
                </a:lnTo>
                <a:lnTo>
                  <a:pt x="693186" y="1193547"/>
                </a:lnTo>
                <a:lnTo>
                  <a:pt x="737994" y="1184827"/>
                </a:lnTo>
                <a:lnTo>
                  <a:pt x="781547" y="1172851"/>
                </a:lnTo>
                <a:lnTo>
                  <a:pt x="823712" y="1157752"/>
                </a:lnTo>
                <a:lnTo>
                  <a:pt x="864356" y="1139663"/>
                </a:lnTo>
                <a:lnTo>
                  <a:pt x="903345" y="1118719"/>
                </a:lnTo>
                <a:lnTo>
                  <a:pt x="940545" y="1095051"/>
                </a:lnTo>
                <a:lnTo>
                  <a:pt x="975824" y="1068794"/>
                </a:lnTo>
                <a:lnTo>
                  <a:pt x="1009047" y="1040082"/>
                </a:lnTo>
                <a:lnTo>
                  <a:pt x="1040082" y="1009047"/>
                </a:lnTo>
                <a:lnTo>
                  <a:pt x="1068794" y="975824"/>
                </a:lnTo>
                <a:lnTo>
                  <a:pt x="1095051" y="940545"/>
                </a:lnTo>
                <a:lnTo>
                  <a:pt x="1118719" y="903345"/>
                </a:lnTo>
                <a:lnTo>
                  <a:pt x="1139663" y="864356"/>
                </a:lnTo>
                <a:lnTo>
                  <a:pt x="1157752" y="823712"/>
                </a:lnTo>
                <a:lnTo>
                  <a:pt x="1172851" y="781547"/>
                </a:lnTo>
                <a:lnTo>
                  <a:pt x="1184827" y="737994"/>
                </a:lnTo>
                <a:lnTo>
                  <a:pt x="1193547" y="693186"/>
                </a:lnTo>
                <a:lnTo>
                  <a:pt x="1198877" y="647257"/>
                </a:lnTo>
                <a:lnTo>
                  <a:pt x="1200683" y="600341"/>
                </a:lnTo>
                <a:lnTo>
                  <a:pt x="1198877" y="553425"/>
                </a:lnTo>
                <a:lnTo>
                  <a:pt x="1193547" y="507496"/>
                </a:lnTo>
                <a:lnTo>
                  <a:pt x="1184827" y="462689"/>
                </a:lnTo>
                <a:lnTo>
                  <a:pt x="1172851" y="419135"/>
                </a:lnTo>
                <a:lnTo>
                  <a:pt x="1157752" y="376970"/>
                </a:lnTo>
                <a:lnTo>
                  <a:pt x="1139663" y="336326"/>
                </a:lnTo>
                <a:lnTo>
                  <a:pt x="1118719" y="297338"/>
                </a:lnTo>
                <a:lnTo>
                  <a:pt x="1095051" y="260137"/>
                </a:lnTo>
                <a:lnTo>
                  <a:pt x="1068794" y="224858"/>
                </a:lnTo>
                <a:lnTo>
                  <a:pt x="1040082" y="191635"/>
                </a:lnTo>
                <a:lnTo>
                  <a:pt x="1009047" y="160600"/>
                </a:lnTo>
                <a:lnTo>
                  <a:pt x="975824" y="131888"/>
                </a:lnTo>
                <a:lnTo>
                  <a:pt x="940545" y="105631"/>
                </a:lnTo>
                <a:lnTo>
                  <a:pt x="903345" y="81964"/>
                </a:lnTo>
                <a:lnTo>
                  <a:pt x="864356" y="61019"/>
                </a:lnTo>
                <a:lnTo>
                  <a:pt x="823712" y="42930"/>
                </a:lnTo>
                <a:lnTo>
                  <a:pt x="781547" y="27831"/>
                </a:lnTo>
                <a:lnTo>
                  <a:pt x="737994" y="15855"/>
                </a:lnTo>
                <a:lnTo>
                  <a:pt x="693186" y="7135"/>
                </a:lnTo>
                <a:lnTo>
                  <a:pt x="647257" y="1806"/>
                </a:lnTo>
                <a:lnTo>
                  <a:pt x="600341" y="0"/>
                </a:lnTo>
                <a:close/>
              </a:path>
            </a:pathLst>
          </a:custGeom>
          <a:solidFill>
            <a:srgbClr val="A14F3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174" name="object 6">
            <a:extLst>
              <a:ext uri="{FF2B5EF4-FFF2-40B4-BE49-F238E27FC236}">
                <a16:creationId xmlns:a16="http://schemas.microsoft.com/office/drawing/2014/main" id="{5595E98B-1418-4C60-F740-5AF4C74DDA3C}"/>
              </a:ext>
            </a:extLst>
          </p:cNvPr>
          <p:cNvSpPr>
            <a:spLocks/>
          </p:cNvSpPr>
          <p:nvPr/>
        </p:nvSpPr>
        <p:spPr bwMode="auto">
          <a:xfrm>
            <a:off x="7255538" y="4408718"/>
            <a:ext cx="1201737" cy="1201737"/>
          </a:xfrm>
          <a:custGeom>
            <a:avLst/>
            <a:gdLst>
              <a:gd name="T0" fmla="*/ 553436 w 1200784"/>
              <a:gd name="T1" fmla="*/ 1806 h 1200785"/>
              <a:gd name="T2" fmla="*/ 462697 w 1200784"/>
              <a:gd name="T3" fmla="*/ 15856 h 1200785"/>
              <a:gd name="T4" fmla="*/ 376976 w 1200784"/>
              <a:gd name="T5" fmla="*/ 42932 h 1200785"/>
              <a:gd name="T6" fmla="*/ 297341 w 1200784"/>
              <a:gd name="T7" fmla="*/ 81967 h 1200785"/>
              <a:gd name="T8" fmla="*/ 224861 w 1200784"/>
              <a:gd name="T9" fmla="*/ 131892 h 1200785"/>
              <a:gd name="T10" fmla="*/ 160602 w 1200784"/>
              <a:gd name="T11" fmla="*/ 191640 h 1200785"/>
              <a:gd name="T12" fmla="*/ 105632 w 1200784"/>
              <a:gd name="T13" fmla="*/ 260143 h 1200785"/>
              <a:gd name="T14" fmla="*/ 61019 w 1200784"/>
              <a:gd name="T15" fmla="*/ 336332 h 1200785"/>
              <a:gd name="T16" fmla="*/ 27831 w 1200784"/>
              <a:gd name="T17" fmla="*/ 419140 h 1200785"/>
              <a:gd name="T18" fmla="*/ 7135 w 1200784"/>
              <a:gd name="T19" fmla="*/ 507499 h 1200785"/>
              <a:gd name="T20" fmla="*/ 0 w 1200784"/>
              <a:gd name="T21" fmla="*/ 600341 h 1200785"/>
              <a:gd name="T22" fmla="*/ 7135 w 1200784"/>
              <a:gd name="T23" fmla="*/ 693186 h 1200785"/>
              <a:gd name="T24" fmla="*/ 27831 w 1200784"/>
              <a:gd name="T25" fmla="*/ 781547 h 1200785"/>
              <a:gd name="T26" fmla="*/ 61019 w 1200784"/>
              <a:gd name="T27" fmla="*/ 864356 h 1200785"/>
              <a:gd name="T28" fmla="*/ 105632 w 1200784"/>
              <a:gd name="T29" fmla="*/ 940545 h 1200785"/>
              <a:gd name="T30" fmla="*/ 160602 w 1200784"/>
              <a:gd name="T31" fmla="*/ 1009047 h 1200785"/>
              <a:gd name="T32" fmla="*/ 224861 w 1200784"/>
              <a:gd name="T33" fmla="*/ 1068794 h 1200785"/>
              <a:gd name="T34" fmla="*/ 297341 w 1200784"/>
              <a:gd name="T35" fmla="*/ 1118719 h 1200785"/>
              <a:gd name="T36" fmla="*/ 376976 w 1200784"/>
              <a:gd name="T37" fmla="*/ 1157752 h 1200785"/>
              <a:gd name="T38" fmla="*/ 462697 w 1200784"/>
              <a:gd name="T39" fmla="*/ 1184827 h 1200785"/>
              <a:gd name="T40" fmla="*/ 553436 w 1200784"/>
              <a:gd name="T41" fmla="*/ 1198877 h 1200785"/>
              <a:gd name="T42" fmla="*/ 647270 w 1200784"/>
              <a:gd name="T43" fmla="*/ 1198877 h 1200785"/>
              <a:gd name="T44" fmla="*/ 738007 w 1200784"/>
              <a:gd name="T45" fmla="*/ 1184827 h 1200785"/>
              <a:gd name="T46" fmla="*/ 823725 w 1200784"/>
              <a:gd name="T47" fmla="*/ 1157752 h 1200785"/>
              <a:gd name="T48" fmla="*/ 903358 w 1200784"/>
              <a:gd name="T49" fmla="*/ 1118719 h 1200785"/>
              <a:gd name="T50" fmla="*/ 975837 w 1200784"/>
              <a:gd name="T51" fmla="*/ 1068794 h 1200785"/>
              <a:gd name="T52" fmla="*/ 1040095 w 1200784"/>
              <a:gd name="T53" fmla="*/ 1009047 h 1200785"/>
              <a:gd name="T54" fmla="*/ 1095064 w 1200784"/>
              <a:gd name="T55" fmla="*/ 940545 h 1200785"/>
              <a:gd name="T56" fmla="*/ 1139676 w 1200784"/>
              <a:gd name="T57" fmla="*/ 864356 h 1200785"/>
              <a:gd name="T58" fmla="*/ 1172864 w 1200784"/>
              <a:gd name="T59" fmla="*/ 781547 h 1200785"/>
              <a:gd name="T60" fmla="*/ 1193560 w 1200784"/>
              <a:gd name="T61" fmla="*/ 693186 h 1200785"/>
              <a:gd name="T62" fmla="*/ 1200696 w 1200784"/>
              <a:gd name="T63" fmla="*/ 600341 h 1200785"/>
              <a:gd name="T64" fmla="*/ 1193560 w 1200784"/>
              <a:gd name="T65" fmla="*/ 507499 h 1200785"/>
              <a:gd name="T66" fmla="*/ 1172864 w 1200784"/>
              <a:gd name="T67" fmla="*/ 419140 h 1200785"/>
              <a:gd name="T68" fmla="*/ 1139676 w 1200784"/>
              <a:gd name="T69" fmla="*/ 336332 h 1200785"/>
              <a:gd name="T70" fmla="*/ 1095064 w 1200784"/>
              <a:gd name="T71" fmla="*/ 260143 h 1200785"/>
              <a:gd name="T72" fmla="*/ 1040095 w 1200784"/>
              <a:gd name="T73" fmla="*/ 191640 h 1200785"/>
              <a:gd name="T74" fmla="*/ 975837 w 1200784"/>
              <a:gd name="T75" fmla="*/ 131892 h 1200785"/>
              <a:gd name="T76" fmla="*/ 903358 w 1200784"/>
              <a:gd name="T77" fmla="*/ 81967 h 1200785"/>
              <a:gd name="T78" fmla="*/ 823725 w 1200784"/>
              <a:gd name="T79" fmla="*/ 42932 h 1200785"/>
              <a:gd name="T80" fmla="*/ 738007 w 1200784"/>
              <a:gd name="T81" fmla="*/ 15856 h 1200785"/>
              <a:gd name="T82" fmla="*/ 647270 w 1200784"/>
              <a:gd name="T83" fmla="*/ 1806 h 1200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784" h="1200785">
                <a:moveTo>
                  <a:pt x="600354" y="0"/>
                </a:moveTo>
                <a:lnTo>
                  <a:pt x="553436" y="1806"/>
                </a:lnTo>
                <a:lnTo>
                  <a:pt x="507506" y="7136"/>
                </a:lnTo>
                <a:lnTo>
                  <a:pt x="462697" y="15856"/>
                </a:lnTo>
                <a:lnTo>
                  <a:pt x="419142" y="27832"/>
                </a:lnTo>
                <a:lnTo>
                  <a:pt x="376976" y="42932"/>
                </a:lnTo>
                <a:lnTo>
                  <a:pt x="336331" y="61021"/>
                </a:lnTo>
                <a:lnTo>
                  <a:pt x="297341" y="81967"/>
                </a:lnTo>
                <a:lnTo>
                  <a:pt x="260140" y="105635"/>
                </a:lnTo>
                <a:lnTo>
                  <a:pt x="224861" y="131892"/>
                </a:lnTo>
                <a:lnTo>
                  <a:pt x="191637" y="160605"/>
                </a:lnTo>
                <a:lnTo>
                  <a:pt x="160602" y="191640"/>
                </a:lnTo>
                <a:lnTo>
                  <a:pt x="131889" y="224864"/>
                </a:lnTo>
                <a:lnTo>
                  <a:pt x="105632" y="260143"/>
                </a:lnTo>
                <a:lnTo>
                  <a:pt x="81964" y="297343"/>
                </a:lnTo>
                <a:lnTo>
                  <a:pt x="61019" y="336332"/>
                </a:lnTo>
                <a:lnTo>
                  <a:pt x="42930" y="376975"/>
                </a:lnTo>
                <a:lnTo>
                  <a:pt x="27831" y="419140"/>
                </a:lnTo>
                <a:lnTo>
                  <a:pt x="15855" y="462693"/>
                </a:lnTo>
                <a:lnTo>
                  <a:pt x="7135" y="507499"/>
                </a:lnTo>
                <a:lnTo>
                  <a:pt x="1806" y="553427"/>
                </a:lnTo>
                <a:lnTo>
                  <a:pt x="0" y="600341"/>
                </a:lnTo>
                <a:lnTo>
                  <a:pt x="1806" y="647257"/>
                </a:lnTo>
                <a:lnTo>
                  <a:pt x="7135" y="693186"/>
                </a:lnTo>
                <a:lnTo>
                  <a:pt x="15855" y="737994"/>
                </a:lnTo>
                <a:lnTo>
                  <a:pt x="27831" y="781547"/>
                </a:lnTo>
                <a:lnTo>
                  <a:pt x="42930" y="823712"/>
                </a:lnTo>
                <a:lnTo>
                  <a:pt x="61019" y="864356"/>
                </a:lnTo>
                <a:lnTo>
                  <a:pt x="81964" y="903345"/>
                </a:lnTo>
                <a:lnTo>
                  <a:pt x="105632" y="940545"/>
                </a:lnTo>
                <a:lnTo>
                  <a:pt x="131889" y="975824"/>
                </a:lnTo>
                <a:lnTo>
                  <a:pt x="160602" y="1009047"/>
                </a:lnTo>
                <a:lnTo>
                  <a:pt x="191637" y="1040082"/>
                </a:lnTo>
                <a:lnTo>
                  <a:pt x="224861" y="1068794"/>
                </a:lnTo>
                <a:lnTo>
                  <a:pt x="260140" y="1095051"/>
                </a:lnTo>
                <a:lnTo>
                  <a:pt x="297341" y="1118719"/>
                </a:lnTo>
                <a:lnTo>
                  <a:pt x="336331" y="1139663"/>
                </a:lnTo>
                <a:lnTo>
                  <a:pt x="376976" y="1157752"/>
                </a:lnTo>
                <a:lnTo>
                  <a:pt x="419142" y="1172851"/>
                </a:lnTo>
                <a:lnTo>
                  <a:pt x="462697" y="1184827"/>
                </a:lnTo>
                <a:lnTo>
                  <a:pt x="507506" y="1193547"/>
                </a:lnTo>
                <a:lnTo>
                  <a:pt x="553436" y="1198877"/>
                </a:lnTo>
                <a:lnTo>
                  <a:pt x="600354" y="1200683"/>
                </a:lnTo>
                <a:lnTo>
                  <a:pt x="647270" y="1198877"/>
                </a:lnTo>
                <a:lnTo>
                  <a:pt x="693199" y="1193547"/>
                </a:lnTo>
                <a:lnTo>
                  <a:pt x="738007" y="1184827"/>
                </a:lnTo>
                <a:lnTo>
                  <a:pt x="781560" y="1172851"/>
                </a:lnTo>
                <a:lnTo>
                  <a:pt x="823725" y="1157752"/>
                </a:lnTo>
                <a:lnTo>
                  <a:pt x="864369" y="1139663"/>
                </a:lnTo>
                <a:lnTo>
                  <a:pt x="903358" y="1118719"/>
                </a:lnTo>
                <a:lnTo>
                  <a:pt x="940558" y="1095051"/>
                </a:lnTo>
                <a:lnTo>
                  <a:pt x="975837" y="1068794"/>
                </a:lnTo>
                <a:lnTo>
                  <a:pt x="1009060" y="1040082"/>
                </a:lnTo>
                <a:lnTo>
                  <a:pt x="1040095" y="1009047"/>
                </a:lnTo>
                <a:lnTo>
                  <a:pt x="1068807" y="975824"/>
                </a:lnTo>
                <a:lnTo>
                  <a:pt x="1095064" y="940545"/>
                </a:lnTo>
                <a:lnTo>
                  <a:pt x="1118731" y="903345"/>
                </a:lnTo>
                <a:lnTo>
                  <a:pt x="1139676" y="864356"/>
                </a:lnTo>
                <a:lnTo>
                  <a:pt x="1157765" y="823712"/>
                </a:lnTo>
                <a:lnTo>
                  <a:pt x="1172864" y="781547"/>
                </a:lnTo>
                <a:lnTo>
                  <a:pt x="1184840" y="737994"/>
                </a:lnTo>
                <a:lnTo>
                  <a:pt x="1193560" y="693186"/>
                </a:lnTo>
                <a:lnTo>
                  <a:pt x="1198889" y="647257"/>
                </a:lnTo>
                <a:lnTo>
                  <a:pt x="1200696" y="600341"/>
                </a:lnTo>
                <a:lnTo>
                  <a:pt x="1198889" y="553427"/>
                </a:lnTo>
                <a:lnTo>
                  <a:pt x="1193560" y="507499"/>
                </a:lnTo>
                <a:lnTo>
                  <a:pt x="1184840" y="462693"/>
                </a:lnTo>
                <a:lnTo>
                  <a:pt x="1172864" y="419140"/>
                </a:lnTo>
                <a:lnTo>
                  <a:pt x="1157765" y="376975"/>
                </a:lnTo>
                <a:lnTo>
                  <a:pt x="1139676" y="336332"/>
                </a:lnTo>
                <a:lnTo>
                  <a:pt x="1118731" y="297343"/>
                </a:lnTo>
                <a:lnTo>
                  <a:pt x="1095064" y="260143"/>
                </a:lnTo>
                <a:lnTo>
                  <a:pt x="1068807" y="224864"/>
                </a:lnTo>
                <a:lnTo>
                  <a:pt x="1040095" y="191640"/>
                </a:lnTo>
                <a:lnTo>
                  <a:pt x="1009060" y="160605"/>
                </a:lnTo>
                <a:lnTo>
                  <a:pt x="975837" y="131892"/>
                </a:lnTo>
                <a:lnTo>
                  <a:pt x="940558" y="105635"/>
                </a:lnTo>
                <a:lnTo>
                  <a:pt x="903358" y="81967"/>
                </a:lnTo>
                <a:lnTo>
                  <a:pt x="864369" y="61021"/>
                </a:lnTo>
                <a:lnTo>
                  <a:pt x="823725" y="42932"/>
                </a:lnTo>
                <a:lnTo>
                  <a:pt x="781560" y="27832"/>
                </a:lnTo>
                <a:lnTo>
                  <a:pt x="738007" y="15856"/>
                </a:lnTo>
                <a:lnTo>
                  <a:pt x="693199" y="7136"/>
                </a:lnTo>
                <a:lnTo>
                  <a:pt x="647270" y="1806"/>
                </a:lnTo>
                <a:lnTo>
                  <a:pt x="600354" y="0"/>
                </a:lnTo>
                <a:close/>
              </a:path>
            </a:pathLst>
          </a:custGeom>
          <a:solidFill>
            <a:srgbClr val="C0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dirty="0"/>
          </a:p>
        </p:txBody>
      </p:sp>
      <p:sp>
        <p:nvSpPr>
          <p:cNvPr id="7" name="object 7">
            <a:extLst>
              <a:ext uri="{FF2B5EF4-FFF2-40B4-BE49-F238E27FC236}">
                <a16:creationId xmlns:a16="http://schemas.microsoft.com/office/drawing/2014/main" id="{6ABF7745-3ECA-7D4C-0824-22A5BC21A5CF}"/>
              </a:ext>
            </a:extLst>
          </p:cNvPr>
          <p:cNvSpPr txBox="1"/>
          <p:nvPr/>
        </p:nvSpPr>
        <p:spPr>
          <a:xfrm>
            <a:off x="2409825" y="6124575"/>
            <a:ext cx="1806575" cy="1087438"/>
          </a:xfrm>
          <a:prstGeom prst="rect">
            <a:avLst/>
          </a:prstGeom>
        </p:spPr>
        <p:txBody>
          <a:bodyPr lIns="0" tIns="1333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00"/>
              </a:spcBef>
            </a:pPr>
            <a:r>
              <a:rPr lang="es-MX" altLang="es-MX" sz="1500">
                <a:solidFill>
                  <a:srgbClr val="231F20"/>
                </a:solidFill>
                <a:latin typeface="Libre Franklin Light" pitchFamily="2" charset="0"/>
                <a:ea typeface="Libre Franklin Light" pitchFamily="2" charset="0"/>
                <a:cs typeface="Libre Franklin Light" pitchFamily="2" charset="0"/>
              </a:rPr>
              <a:t>Lorem ipsum</a:t>
            </a:r>
            <a:endParaRPr lang="es-MX" altLang="es-MX" sz="1500">
              <a:latin typeface="Libre Franklin Light" pitchFamily="2" charset="0"/>
              <a:ea typeface="Libre Franklin Light" pitchFamily="2" charset="0"/>
              <a:cs typeface="Libre Franklin Light" pitchFamily="2" charset="0"/>
            </a:endParaRPr>
          </a:p>
          <a:p>
            <a:pPr algn="ctr" eaLnBrk="1" hangingPunct="1">
              <a:lnSpc>
                <a:spcPct val="139000"/>
              </a:lnSpc>
              <a:spcBef>
                <a:spcPts val="438"/>
              </a:spcBef>
            </a:pPr>
            <a:r>
              <a:rPr lang="es-MX" altLang="es-MX" sz="9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900">
              <a:latin typeface="Libre Franklin Light" pitchFamily="2" charset="0"/>
              <a:ea typeface="Libre Franklin Light" pitchFamily="2" charset="0"/>
              <a:cs typeface="Libre Franklin Light" pitchFamily="2" charset="0"/>
            </a:endParaRPr>
          </a:p>
        </p:txBody>
      </p:sp>
      <p:sp>
        <p:nvSpPr>
          <p:cNvPr id="8" name="object 8">
            <a:extLst>
              <a:ext uri="{FF2B5EF4-FFF2-40B4-BE49-F238E27FC236}">
                <a16:creationId xmlns:a16="http://schemas.microsoft.com/office/drawing/2014/main" id="{A8EC36FE-1A3F-97BC-59C4-CB4B5D5EEF71}"/>
              </a:ext>
            </a:extLst>
          </p:cNvPr>
          <p:cNvSpPr txBox="1"/>
          <p:nvPr/>
        </p:nvSpPr>
        <p:spPr>
          <a:xfrm>
            <a:off x="4725988" y="6124575"/>
            <a:ext cx="1806575" cy="1087438"/>
          </a:xfrm>
          <a:prstGeom prst="rect">
            <a:avLst/>
          </a:prstGeom>
        </p:spPr>
        <p:txBody>
          <a:bodyPr lIns="0" tIns="1333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00"/>
              </a:spcBef>
            </a:pPr>
            <a:r>
              <a:rPr lang="es-MX" altLang="es-MX" sz="1500">
                <a:solidFill>
                  <a:srgbClr val="231F20"/>
                </a:solidFill>
                <a:latin typeface="Libre Franklin Light" pitchFamily="2" charset="0"/>
                <a:ea typeface="Libre Franklin Light" pitchFamily="2" charset="0"/>
                <a:cs typeface="Libre Franklin Light" pitchFamily="2" charset="0"/>
              </a:rPr>
              <a:t>Lorem ipsum</a:t>
            </a:r>
            <a:endParaRPr lang="es-MX" altLang="es-MX" sz="1500">
              <a:latin typeface="Libre Franklin Light" pitchFamily="2" charset="0"/>
              <a:ea typeface="Libre Franklin Light" pitchFamily="2" charset="0"/>
              <a:cs typeface="Libre Franklin Light" pitchFamily="2" charset="0"/>
            </a:endParaRPr>
          </a:p>
          <a:p>
            <a:pPr algn="ctr" eaLnBrk="1" hangingPunct="1">
              <a:lnSpc>
                <a:spcPct val="139000"/>
              </a:lnSpc>
              <a:spcBef>
                <a:spcPts val="438"/>
              </a:spcBef>
            </a:pPr>
            <a:r>
              <a:rPr lang="es-MX" altLang="es-MX" sz="9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900">
              <a:latin typeface="Libre Franklin Light" pitchFamily="2" charset="0"/>
              <a:ea typeface="Libre Franklin Light" pitchFamily="2" charset="0"/>
              <a:cs typeface="Libre Franklin Light" pitchFamily="2" charset="0"/>
            </a:endParaRPr>
          </a:p>
        </p:txBody>
      </p:sp>
      <p:sp>
        <p:nvSpPr>
          <p:cNvPr id="10" name="object 10">
            <a:extLst>
              <a:ext uri="{FF2B5EF4-FFF2-40B4-BE49-F238E27FC236}">
                <a16:creationId xmlns:a16="http://schemas.microsoft.com/office/drawing/2014/main" id="{C5D1F064-CCAB-C15B-7933-E8D29E418EAA}"/>
              </a:ext>
            </a:extLst>
          </p:cNvPr>
          <p:cNvSpPr txBox="1"/>
          <p:nvPr/>
        </p:nvSpPr>
        <p:spPr>
          <a:xfrm>
            <a:off x="7072313" y="6124575"/>
            <a:ext cx="1806575" cy="1087438"/>
          </a:xfrm>
          <a:prstGeom prst="rect">
            <a:avLst/>
          </a:prstGeom>
        </p:spPr>
        <p:txBody>
          <a:bodyPr lIns="0" tIns="1333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00"/>
              </a:spcBef>
            </a:pPr>
            <a:r>
              <a:rPr lang="es-MX" altLang="es-MX" sz="1500">
                <a:solidFill>
                  <a:srgbClr val="231F20"/>
                </a:solidFill>
                <a:latin typeface="Libre Franklin Light" pitchFamily="2" charset="0"/>
                <a:ea typeface="Libre Franklin Light" pitchFamily="2" charset="0"/>
                <a:cs typeface="Libre Franklin Light" pitchFamily="2" charset="0"/>
              </a:rPr>
              <a:t>Lorem ipsum</a:t>
            </a:r>
            <a:endParaRPr lang="es-MX" altLang="es-MX" sz="1500">
              <a:latin typeface="Libre Franklin Light" pitchFamily="2" charset="0"/>
              <a:ea typeface="Libre Franklin Light" pitchFamily="2" charset="0"/>
              <a:cs typeface="Libre Franklin Light" pitchFamily="2" charset="0"/>
            </a:endParaRPr>
          </a:p>
          <a:p>
            <a:pPr algn="ctr" eaLnBrk="1" hangingPunct="1">
              <a:lnSpc>
                <a:spcPct val="139000"/>
              </a:lnSpc>
              <a:spcBef>
                <a:spcPts val="438"/>
              </a:spcBef>
            </a:pPr>
            <a:r>
              <a:rPr lang="es-MX" altLang="es-MX" sz="9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900">
              <a:latin typeface="Libre Franklin Light" pitchFamily="2" charset="0"/>
              <a:ea typeface="Libre Franklin Light" pitchFamily="2" charset="0"/>
              <a:cs typeface="Libre Franklin Light" pitchFamily="2" charset="0"/>
            </a:endParaRPr>
          </a:p>
        </p:txBody>
      </p:sp>
      <p:sp>
        <p:nvSpPr>
          <p:cNvPr id="11" name="object 11">
            <a:extLst>
              <a:ext uri="{FF2B5EF4-FFF2-40B4-BE49-F238E27FC236}">
                <a16:creationId xmlns:a16="http://schemas.microsoft.com/office/drawing/2014/main" id="{A930D709-C60C-8B7E-BA22-515F539BE9BE}"/>
              </a:ext>
            </a:extLst>
          </p:cNvPr>
          <p:cNvSpPr txBox="1"/>
          <p:nvPr/>
        </p:nvSpPr>
        <p:spPr>
          <a:xfrm>
            <a:off x="9366250" y="6124575"/>
            <a:ext cx="1806575" cy="1087438"/>
          </a:xfrm>
          <a:prstGeom prst="rect">
            <a:avLst/>
          </a:prstGeom>
        </p:spPr>
        <p:txBody>
          <a:bodyPr lIns="0" tIns="1333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00"/>
              </a:spcBef>
            </a:pPr>
            <a:r>
              <a:rPr lang="es-MX" altLang="es-MX" sz="1500">
                <a:solidFill>
                  <a:srgbClr val="231F20"/>
                </a:solidFill>
                <a:latin typeface="Libre Franklin Light" pitchFamily="2" charset="0"/>
                <a:ea typeface="Libre Franklin Light" pitchFamily="2" charset="0"/>
                <a:cs typeface="Libre Franklin Light" pitchFamily="2" charset="0"/>
              </a:rPr>
              <a:t>Lorem ipsum</a:t>
            </a:r>
            <a:endParaRPr lang="es-MX" altLang="es-MX" sz="1500">
              <a:latin typeface="Libre Franklin Light" pitchFamily="2" charset="0"/>
              <a:ea typeface="Libre Franklin Light" pitchFamily="2" charset="0"/>
              <a:cs typeface="Libre Franklin Light" pitchFamily="2" charset="0"/>
            </a:endParaRPr>
          </a:p>
          <a:p>
            <a:pPr algn="ctr" eaLnBrk="1" hangingPunct="1">
              <a:lnSpc>
                <a:spcPct val="139000"/>
              </a:lnSpc>
              <a:spcBef>
                <a:spcPts val="438"/>
              </a:spcBef>
            </a:pPr>
            <a:r>
              <a:rPr lang="es-MX" altLang="es-MX" sz="9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900">
              <a:latin typeface="Libre Franklin Light" pitchFamily="2" charset="0"/>
              <a:ea typeface="Libre Franklin Light" pitchFamily="2" charset="0"/>
              <a:cs typeface="Libre Franklin Light" pitchFamily="2" charset="0"/>
            </a:endParaRPr>
          </a:p>
        </p:txBody>
      </p:sp>
      <p:grpSp>
        <p:nvGrpSpPr>
          <p:cNvPr id="7179" name="Grupo 57">
            <a:extLst>
              <a:ext uri="{FF2B5EF4-FFF2-40B4-BE49-F238E27FC236}">
                <a16:creationId xmlns:a16="http://schemas.microsoft.com/office/drawing/2014/main" id="{C5BBA3AF-01A5-7795-6DD1-099ADB38D602}"/>
              </a:ext>
            </a:extLst>
          </p:cNvPr>
          <p:cNvGrpSpPr>
            <a:grpSpLocks/>
          </p:cNvGrpSpPr>
          <p:nvPr/>
        </p:nvGrpSpPr>
        <p:grpSpPr bwMode="auto">
          <a:xfrm>
            <a:off x="2884488" y="4629150"/>
            <a:ext cx="858837" cy="858838"/>
            <a:chOff x="1132853" y="4068543"/>
            <a:chExt cx="858519" cy="859155"/>
          </a:xfrm>
        </p:grpSpPr>
        <p:sp>
          <p:nvSpPr>
            <p:cNvPr id="7228" name="object 12">
              <a:extLst>
                <a:ext uri="{FF2B5EF4-FFF2-40B4-BE49-F238E27FC236}">
                  <a16:creationId xmlns:a16="http://schemas.microsoft.com/office/drawing/2014/main" id="{BCB03DE1-3330-F2CF-C393-592E895C70DF}"/>
                </a:ext>
              </a:extLst>
            </p:cNvPr>
            <p:cNvSpPr>
              <a:spLocks/>
            </p:cNvSpPr>
            <p:nvPr/>
          </p:nvSpPr>
          <p:spPr bwMode="auto">
            <a:xfrm>
              <a:off x="1132853" y="4068543"/>
              <a:ext cx="858519" cy="859155"/>
            </a:xfrm>
            <a:custGeom>
              <a:avLst/>
              <a:gdLst>
                <a:gd name="T0" fmla="*/ 374745 w 858519"/>
                <a:gd name="T1" fmla="*/ 3217 h 859154"/>
                <a:gd name="T2" fmla="*/ 284326 w 858519"/>
                <a:gd name="T3" fmla="*/ 24717 h 859154"/>
                <a:gd name="T4" fmla="*/ 202036 w 858519"/>
                <a:gd name="T5" fmla="*/ 64623 h 859154"/>
                <a:gd name="T6" fmla="*/ 129954 w 858519"/>
                <a:gd name="T7" fmla="*/ 120923 h 859154"/>
                <a:gd name="T8" fmla="*/ 70355 w 858519"/>
                <a:gd name="T9" fmla="*/ 193184 h 859154"/>
                <a:gd name="T10" fmla="*/ 28250 w 858519"/>
                <a:gd name="T11" fmla="*/ 275882 h 859154"/>
                <a:gd name="T12" fmla="*/ 4601 w 858519"/>
                <a:gd name="T13" fmla="*/ 365400 h 859154"/>
                <a:gd name="T14" fmla="*/ 373 w 858519"/>
                <a:gd name="T15" fmla="*/ 458119 h 859154"/>
                <a:gd name="T16" fmla="*/ 16530 w 858519"/>
                <a:gd name="T17" fmla="*/ 550424 h 859154"/>
                <a:gd name="T18" fmla="*/ 56845 w 858519"/>
                <a:gd name="T19" fmla="*/ 643959 h 859154"/>
                <a:gd name="T20" fmla="*/ 117523 w 858519"/>
                <a:gd name="T21" fmla="*/ 724875 h 859154"/>
                <a:gd name="T22" fmla="*/ 195006 w 858519"/>
                <a:gd name="T23" fmla="*/ 789674 h 859154"/>
                <a:gd name="T24" fmla="*/ 285736 w 858519"/>
                <a:gd name="T25" fmla="*/ 834858 h 859154"/>
                <a:gd name="T26" fmla="*/ 381351 w 858519"/>
                <a:gd name="T27" fmla="*/ 856586 h 859154"/>
                <a:gd name="T28" fmla="*/ 474344 w 858519"/>
                <a:gd name="T29" fmla="*/ 856473 h 859154"/>
                <a:gd name="T30" fmla="*/ 564675 w 858519"/>
                <a:gd name="T31" fmla="*/ 836827 h 859154"/>
                <a:gd name="T32" fmla="*/ 611879 w 858519"/>
                <a:gd name="T33" fmla="*/ 817845 h 859154"/>
                <a:gd name="T34" fmla="*/ 395790 w 858519"/>
                <a:gd name="T35" fmla="*/ 817099 h 859154"/>
                <a:gd name="T36" fmla="*/ 306111 w 858519"/>
                <a:gd name="T37" fmla="*/ 798607 h 859154"/>
                <a:gd name="T38" fmla="*/ 234803 w 858519"/>
                <a:gd name="T39" fmla="*/ 766479 h 859154"/>
                <a:gd name="T40" fmla="*/ 162528 w 858519"/>
                <a:gd name="T41" fmla="*/ 712643 h 859154"/>
                <a:gd name="T42" fmla="*/ 98166 w 858519"/>
                <a:gd name="T43" fmla="*/ 633809 h 859154"/>
                <a:gd name="T44" fmla="*/ 55743 w 858519"/>
                <a:gd name="T45" fmla="*/ 538532 h 859154"/>
                <a:gd name="T46" fmla="*/ 40609 w 858519"/>
                <a:gd name="T47" fmla="*/ 447422 h 859154"/>
                <a:gd name="T48" fmla="*/ 40369 w 858519"/>
                <a:gd name="T49" fmla="*/ 418295 h 859154"/>
                <a:gd name="T50" fmla="*/ 54092 w 858519"/>
                <a:gd name="T51" fmla="*/ 326625 h 859154"/>
                <a:gd name="T52" fmla="*/ 88028 w 858519"/>
                <a:gd name="T53" fmla="*/ 242560 h 859154"/>
                <a:gd name="T54" fmla="*/ 140290 w 858519"/>
                <a:gd name="T55" fmla="*/ 169081 h 859154"/>
                <a:gd name="T56" fmla="*/ 207130 w 858519"/>
                <a:gd name="T57" fmla="*/ 110118 h 859154"/>
                <a:gd name="T58" fmla="*/ 278798 w 858519"/>
                <a:gd name="T59" fmla="*/ 70491 h 859154"/>
                <a:gd name="T60" fmla="*/ 378849 w 858519"/>
                <a:gd name="T61" fmla="*/ 43757 h 859154"/>
                <a:gd name="T62" fmla="*/ 608605 w 858519"/>
                <a:gd name="T63" fmla="*/ 40472 h 859154"/>
                <a:gd name="T64" fmla="*/ 560323 w 858519"/>
                <a:gd name="T65" fmla="*/ 20557 h 859154"/>
                <a:gd name="T66" fmla="*/ 468455 w 858519"/>
                <a:gd name="T67" fmla="*/ 1879 h 859154"/>
                <a:gd name="T68" fmla="*/ 755670 w 858519"/>
                <a:gd name="T69" fmla="*/ 165720 h 859154"/>
                <a:gd name="T70" fmla="*/ 742114 w 858519"/>
                <a:gd name="T71" fmla="*/ 173638 h 859154"/>
                <a:gd name="T72" fmla="*/ 737678 w 858519"/>
                <a:gd name="T73" fmla="*/ 188929 h 859154"/>
                <a:gd name="T74" fmla="*/ 768910 w 858519"/>
                <a:gd name="T75" fmla="*/ 240671 h 859154"/>
                <a:gd name="T76" fmla="*/ 806797 w 858519"/>
                <a:gd name="T77" fmla="*/ 337549 h 859154"/>
                <a:gd name="T78" fmla="*/ 817849 w 858519"/>
                <a:gd name="T79" fmla="*/ 441534 h 859154"/>
                <a:gd name="T80" fmla="*/ 800482 w 858519"/>
                <a:gd name="T81" fmla="*/ 545265 h 859154"/>
                <a:gd name="T82" fmla="*/ 755530 w 858519"/>
                <a:gd name="T83" fmla="*/ 641089 h 859154"/>
                <a:gd name="T84" fmla="*/ 688966 w 858519"/>
                <a:gd name="T85" fmla="*/ 718894 h 859154"/>
                <a:gd name="T86" fmla="*/ 603714 w 858519"/>
                <a:gd name="T87" fmla="*/ 777183 h 859154"/>
                <a:gd name="T88" fmla="*/ 503095 w 858519"/>
                <a:gd name="T89" fmla="*/ 811390 h 859154"/>
                <a:gd name="T90" fmla="*/ 611879 w 858519"/>
                <a:gd name="T91" fmla="*/ 817845 h 859154"/>
                <a:gd name="T92" fmla="*/ 687468 w 858519"/>
                <a:gd name="T93" fmla="*/ 772946 h 859154"/>
                <a:gd name="T94" fmla="*/ 755721 w 858519"/>
                <a:gd name="T95" fmla="*/ 708895 h 859154"/>
                <a:gd name="T96" fmla="*/ 808058 w 858519"/>
                <a:gd name="T97" fmla="*/ 632249 h 859154"/>
                <a:gd name="T98" fmla="*/ 842880 w 858519"/>
                <a:gd name="T99" fmla="*/ 546335 h 859154"/>
                <a:gd name="T100" fmla="*/ 857923 w 858519"/>
                <a:gd name="T101" fmla="*/ 455154 h 859154"/>
                <a:gd name="T102" fmla="*/ 853506 w 858519"/>
                <a:gd name="T103" fmla="*/ 363147 h 859154"/>
                <a:gd name="T104" fmla="*/ 829916 w 858519"/>
                <a:gd name="T105" fmla="*/ 274365 h 859154"/>
                <a:gd name="T106" fmla="*/ 785491 w 858519"/>
                <a:gd name="T107" fmla="*/ 189275 h 859154"/>
                <a:gd name="T108" fmla="*/ 755670 w 858519"/>
                <a:gd name="T109" fmla="*/ 165720 h 859154"/>
                <a:gd name="T110" fmla="*/ 426063 w 858519"/>
                <a:gd name="T111" fmla="*/ 40472 h 859154"/>
                <a:gd name="T112" fmla="*/ 521101 w 858519"/>
                <a:gd name="T113" fmla="*/ 51581 h 859154"/>
                <a:gd name="T114" fmla="*/ 552949 w 858519"/>
                <a:gd name="T115" fmla="*/ 60693 h 859154"/>
                <a:gd name="T116" fmla="*/ 583902 w 858519"/>
                <a:gd name="T117" fmla="*/ 72510 h 859154"/>
                <a:gd name="T118" fmla="*/ 599428 w 858519"/>
                <a:gd name="T119" fmla="*/ 74365 h 859154"/>
                <a:gd name="T120" fmla="*/ 611906 w 858519"/>
                <a:gd name="T121" fmla="*/ 65170 h 859154"/>
                <a:gd name="T122" fmla="*/ 613949 w 858519"/>
                <a:gd name="T123" fmla="*/ 49573 h 859154"/>
                <a:gd name="T124" fmla="*/ 608605 w 858519"/>
                <a:gd name="T125" fmla="*/ 40472 h 859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519" h="859154">
                  <a:moveTo>
                    <a:pt x="421627" y="0"/>
                  </a:moveTo>
                  <a:lnTo>
                    <a:pt x="374745" y="3217"/>
                  </a:lnTo>
                  <a:lnTo>
                    <a:pt x="328213" y="11627"/>
                  </a:lnTo>
                  <a:lnTo>
                    <a:pt x="284326" y="24717"/>
                  </a:lnTo>
                  <a:lnTo>
                    <a:pt x="242122" y="42478"/>
                  </a:lnTo>
                  <a:lnTo>
                    <a:pt x="202036" y="64623"/>
                  </a:lnTo>
                  <a:lnTo>
                    <a:pt x="164502" y="90867"/>
                  </a:lnTo>
                  <a:lnTo>
                    <a:pt x="129954" y="120923"/>
                  </a:lnTo>
                  <a:lnTo>
                    <a:pt x="98028" y="155523"/>
                  </a:lnTo>
                  <a:lnTo>
                    <a:pt x="70355" y="193184"/>
                  </a:lnTo>
                  <a:lnTo>
                    <a:pt x="47056" y="233454"/>
                  </a:lnTo>
                  <a:lnTo>
                    <a:pt x="28250" y="275882"/>
                  </a:lnTo>
                  <a:lnTo>
                    <a:pt x="14058" y="320014"/>
                  </a:lnTo>
                  <a:lnTo>
                    <a:pt x="4601" y="365400"/>
                  </a:lnTo>
                  <a:lnTo>
                    <a:pt x="0" y="411585"/>
                  </a:lnTo>
                  <a:lnTo>
                    <a:pt x="373" y="458119"/>
                  </a:lnTo>
                  <a:lnTo>
                    <a:pt x="5843" y="504550"/>
                  </a:lnTo>
                  <a:lnTo>
                    <a:pt x="16530" y="550424"/>
                  </a:lnTo>
                  <a:lnTo>
                    <a:pt x="33920" y="598551"/>
                  </a:lnTo>
                  <a:lnTo>
                    <a:pt x="56845" y="643959"/>
                  </a:lnTo>
                  <a:lnTo>
                    <a:pt x="84861" y="686213"/>
                  </a:lnTo>
                  <a:lnTo>
                    <a:pt x="117523" y="724875"/>
                  </a:lnTo>
                  <a:lnTo>
                    <a:pt x="154456" y="759560"/>
                  </a:lnTo>
                  <a:lnTo>
                    <a:pt x="195006" y="789674"/>
                  </a:lnTo>
                  <a:lnTo>
                    <a:pt x="238938" y="814937"/>
                  </a:lnTo>
                  <a:lnTo>
                    <a:pt x="285736" y="834858"/>
                  </a:lnTo>
                  <a:lnTo>
                    <a:pt x="334957" y="849001"/>
                  </a:lnTo>
                  <a:lnTo>
                    <a:pt x="381351" y="856586"/>
                  </a:lnTo>
                  <a:lnTo>
                    <a:pt x="427960" y="859035"/>
                  </a:lnTo>
                  <a:lnTo>
                    <a:pt x="474344" y="856473"/>
                  </a:lnTo>
                  <a:lnTo>
                    <a:pt x="520162" y="849001"/>
                  </a:lnTo>
                  <a:lnTo>
                    <a:pt x="564675" y="836827"/>
                  </a:lnTo>
                  <a:lnTo>
                    <a:pt x="607740" y="819994"/>
                  </a:lnTo>
                  <a:lnTo>
                    <a:pt x="611879" y="817845"/>
                  </a:lnTo>
                  <a:lnTo>
                    <a:pt x="449877" y="817845"/>
                  </a:lnTo>
                  <a:lnTo>
                    <a:pt x="395790" y="817099"/>
                  </a:lnTo>
                  <a:lnTo>
                    <a:pt x="345841" y="809529"/>
                  </a:lnTo>
                  <a:lnTo>
                    <a:pt x="306111" y="798607"/>
                  </a:lnTo>
                  <a:lnTo>
                    <a:pt x="269968" y="784622"/>
                  </a:lnTo>
                  <a:lnTo>
                    <a:pt x="234803" y="766479"/>
                  </a:lnTo>
                  <a:lnTo>
                    <a:pt x="200947" y="744607"/>
                  </a:lnTo>
                  <a:lnTo>
                    <a:pt x="162528" y="712643"/>
                  </a:lnTo>
                  <a:lnTo>
                    <a:pt x="127185" y="674821"/>
                  </a:lnTo>
                  <a:lnTo>
                    <a:pt x="98166" y="633809"/>
                  </a:lnTo>
                  <a:lnTo>
                    <a:pt x="73680" y="587864"/>
                  </a:lnTo>
                  <a:lnTo>
                    <a:pt x="55743" y="538532"/>
                  </a:lnTo>
                  <a:lnTo>
                    <a:pt x="44064" y="485438"/>
                  </a:lnTo>
                  <a:lnTo>
                    <a:pt x="40609" y="447422"/>
                  </a:lnTo>
                  <a:lnTo>
                    <a:pt x="40228" y="431946"/>
                  </a:lnTo>
                  <a:lnTo>
                    <a:pt x="40369" y="418295"/>
                  </a:lnTo>
                  <a:lnTo>
                    <a:pt x="43505" y="377475"/>
                  </a:lnTo>
                  <a:lnTo>
                    <a:pt x="54092" y="326625"/>
                  </a:lnTo>
                  <a:lnTo>
                    <a:pt x="70937" y="277412"/>
                  </a:lnTo>
                  <a:lnTo>
                    <a:pt x="88028" y="242560"/>
                  </a:lnTo>
                  <a:lnTo>
                    <a:pt x="108922" y="208680"/>
                  </a:lnTo>
                  <a:lnTo>
                    <a:pt x="140290" y="169081"/>
                  </a:lnTo>
                  <a:lnTo>
                    <a:pt x="168165" y="141192"/>
                  </a:lnTo>
                  <a:lnTo>
                    <a:pt x="207130" y="110118"/>
                  </a:lnTo>
                  <a:lnTo>
                    <a:pt x="240634" y="89287"/>
                  </a:lnTo>
                  <a:lnTo>
                    <a:pt x="278798" y="70491"/>
                  </a:lnTo>
                  <a:lnTo>
                    <a:pt x="332303" y="52775"/>
                  </a:lnTo>
                  <a:lnTo>
                    <a:pt x="378849" y="43757"/>
                  </a:lnTo>
                  <a:lnTo>
                    <a:pt x="426063" y="40472"/>
                  </a:lnTo>
                  <a:lnTo>
                    <a:pt x="608605" y="40472"/>
                  </a:lnTo>
                  <a:lnTo>
                    <a:pt x="604553" y="37166"/>
                  </a:lnTo>
                  <a:lnTo>
                    <a:pt x="560323" y="20557"/>
                  </a:lnTo>
                  <a:lnTo>
                    <a:pt x="514821" y="8763"/>
                  </a:lnTo>
                  <a:lnTo>
                    <a:pt x="468455" y="1879"/>
                  </a:lnTo>
                  <a:lnTo>
                    <a:pt x="421627" y="0"/>
                  </a:lnTo>
                  <a:close/>
                </a:path>
                <a:path w="858519" h="859154">
                  <a:moveTo>
                    <a:pt x="755670" y="165720"/>
                  </a:moveTo>
                  <a:lnTo>
                    <a:pt x="747885" y="168357"/>
                  </a:lnTo>
                  <a:lnTo>
                    <a:pt x="742114" y="173638"/>
                  </a:lnTo>
                  <a:lnTo>
                    <a:pt x="738457" y="180926"/>
                  </a:lnTo>
                  <a:lnTo>
                    <a:pt x="737678" y="188929"/>
                  </a:lnTo>
                  <a:lnTo>
                    <a:pt x="740544" y="196361"/>
                  </a:lnTo>
                  <a:lnTo>
                    <a:pt x="768910" y="240671"/>
                  </a:lnTo>
                  <a:lnTo>
                    <a:pt x="791080" y="287929"/>
                  </a:lnTo>
                  <a:lnTo>
                    <a:pt x="806797" y="337549"/>
                  </a:lnTo>
                  <a:lnTo>
                    <a:pt x="815805" y="388946"/>
                  </a:lnTo>
                  <a:lnTo>
                    <a:pt x="817849" y="441534"/>
                  </a:lnTo>
                  <a:lnTo>
                    <a:pt x="812712" y="494057"/>
                  </a:lnTo>
                  <a:lnTo>
                    <a:pt x="800482" y="545265"/>
                  </a:lnTo>
                  <a:lnTo>
                    <a:pt x="781355" y="594496"/>
                  </a:lnTo>
                  <a:lnTo>
                    <a:pt x="755530" y="641089"/>
                  </a:lnTo>
                  <a:lnTo>
                    <a:pt x="724858" y="682190"/>
                  </a:lnTo>
                  <a:lnTo>
                    <a:pt x="688966" y="718894"/>
                  </a:lnTo>
                  <a:lnTo>
                    <a:pt x="648403" y="750719"/>
                  </a:lnTo>
                  <a:lnTo>
                    <a:pt x="603714" y="777183"/>
                  </a:lnTo>
                  <a:lnTo>
                    <a:pt x="554642" y="797811"/>
                  </a:lnTo>
                  <a:lnTo>
                    <a:pt x="503095" y="811390"/>
                  </a:lnTo>
                  <a:lnTo>
                    <a:pt x="449877" y="817845"/>
                  </a:lnTo>
                  <a:lnTo>
                    <a:pt x="611879" y="817845"/>
                  </a:lnTo>
                  <a:lnTo>
                    <a:pt x="648896" y="798607"/>
                  </a:lnTo>
                  <a:lnTo>
                    <a:pt x="687468" y="772946"/>
                  </a:lnTo>
                  <a:lnTo>
                    <a:pt x="723249" y="742982"/>
                  </a:lnTo>
                  <a:lnTo>
                    <a:pt x="755721" y="708895"/>
                  </a:lnTo>
                  <a:lnTo>
                    <a:pt x="783922" y="671934"/>
                  </a:lnTo>
                  <a:lnTo>
                    <a:pt x="808058" y="632249"/>
                  </a:lnTo>
                  <a:lnTo>
                    <a:pt x="827815" y="590248"/>
                  </a:lnTo>
                  <a:lnTo>
                    <a:pt x="842880" y="546335"/>
                  </a:lnTo>
                  <a:lnTo>
                    <a:pt x="852939" y="500919"/>
                  </a:lnTo>
                  <a:lnTo>
                    <a:pt x="857923" y="455154"/>
                  </a:lnTo>
                  <a:lnTo>
                    <a:pt x="858131" y="408859"/>
                  </a:lnTo>
                  <a:lnTo>
                    <a:pt x="853506" y="363147"/>
                  </a:lnTo>
                  <a:lnTo>
                    <a:pt x="844094" y="318182"/>
                  </a:lnTo>
                  <a:lnTo>
                    <a:pt x="829916" y="274365"/>
                  </a:lnTo>
                  <a:lnTo>
                    <a:pt x="810991" y="232099"/>
                  </a:lnTo>
                  <a:lnTo>
                    <a:pt x="785491" y="189275"/>
                  </a:lnTo>
                  <a:lnTo>
                    <a:pt x="763282" y="166441"/>
                  </a:lnTo>
                  <a:lnTo>
                    <a:pt x="755670" y="165720"/>
                  </a:lnTo>
                  <a:close/>
                </a:path>
                <a:path w="858519" h="859154">
                  <a:moveTo>
                    <a:pt x="608605" y="40472"/>
                  </a:moveTo>
                  <a:lnTo>
                    <a:pt x="426063" y="40472"/>
                  </a:lnTo>
                  <a:lnTo>
                    <a:pt x="473597" y="43040"/>
                  </a:lnTo>
                  <a:lnTo>
                    <a:pt x="521101" y="51581"/>
                  </a:lnTo>
                  <a:lnTo>
                    <a:pt x="537107" y="55815"/>
                  </a:lnTo>
                  <a:lnTo>
                    <a:pt x="552949" y="60693"/>
                  </a:lnTo>
                  <a:lnTo>
                    <a:pt x="568568" y="66247"/>
                  </a:lnTo>
                  <a:lnTo>
                    <a:pt x="583902" y="72510"/>
                  </a:lnTo>
                  <a:lnTo>
                    <a:pt x="591693" y="74678"/>
                  </a:lnTo>
                  <a:lnTo>
                    <a:pt x="599428" y="74365"/>
                  </a:lnTo>
                  <a:lnTo>
                    <a:pt x="606402" y="71289"/>
                  </a:lnTo>
                  <a:lnTo>
                    <a:pt x="611906" y="65170"/>
                  </a:lnTo>
                  <a:lnTo>
                    <a:pt x="614327" y="57753"/>
                  </a:lnTo>
                  <a:lnTo>
                    <a:pt x="613949" y="49573"/>
                  </a:lnTo>
                  <a:lnTo>
                    <a:pt x="610711" y="42190"/>
                  </a:lnTo>
                  <a:lnTo>
                    <a:pt x="608605" y="40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9" name="object 13">
              <a:extLst>
                <a:ext uri="{FF2B5EF4-FFF2-40B4-BE49-F238E27FC236}">
                  <a16:creationId xmlns:a16="http://schemas.microsoft.com/office/drawing/2014/main" id="{51393B28-D44C-72AD-2CE3-17C13D990590}"/>
                </a:ext>
              </a:extLst>
            </p:cNvPr>
            <p:cNvSpPr>
              <a:spLocks noChangeArrowheads="1"/>
            </p:cNvSpPr>
            <p:nvPr/>
          </p:nvSpPr>
          <p:spPr bwMode="auto">
            <a:xfrm>
              <a:off x="1753683" y="4092500"/>
              <a:ext cx="142695" cy="143865"/>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7230" name="object 14">
              <a:extLst>
                <a:ext uri="{FF2B5EF4-FFF2-40B4-BE49-F238E27FC236}">
                  <a16:creationId xmlns:a16="http://schemas.microsoft.com/office/drawing/2014/main" id="{0B4E6D7A-A8C1-37F7-E557-A2F62DACF550}"/>
                </a:ext>
              </a:extLst>
            </p:cNvPr>
            <p:cNvSpPr>
              <a:spLocks/>
            </p:cNvSpPr>
            <p:nvPr/>
          </p:nvSpPr>
          <p:spPr bwMode="auto">
            <a:xfrm>
              <a:off x="1346762" y="4265272"/>
              <a:ext cx="443865" cy="439420"/>
            </a:xfrm>
            <a:custGeom>
              <a:avLst/>
              <a:gdLst>
                <a:gd name="T0" fmla="*/ 6159 w 443864"/>
                <a:gd name="T1" fmla="*/ 439419 h 439420"/>
                <a:gd name="T2" fmla="*/ 14109 w 443864"/>
                <a:gd name="T3" fmla="*/ 426719 h 439420"/>
                <a:gd name="T4" fmla="*/ 443268 w 443864"/>
                <a:gd name="T5" fmla="*/ 430529 h 439420"/>
                <a:gd name="T6" fmla="*/ 443268 w 443864"/>
                <a:gd name="T7" fmla="*/ 433069 h 439420"/>
                <a:gd name="T8" fmla="*/ 242697 w 443864"/>
                <a:gd name="T9" fmla="*/ 426719 h 439420"/>
                <a:gd name="T10" fmla="*/ 430364 w 443864"/>
                <a:gd name="T11" fmla="*/ 425449 h 439420"/>
                <a:gd name="T12" fmla="*/ 212639 w 443864"/>
                <a:gd name="T13" fmla="*/ 420369 h 439420"/>
                <a:gd name="T14" fmla="*/ 41259 w 443864"/>
                <a:gd name="T15" fmla="*/ 151129 h 439420"/>
                <a:gd name="T16" fmla="*/ 414959 w 443864"/>
                <a:gd name="T17" fmla="*/ 411479 h 439420"/>
                <a:gd name="T18" fmla="*/ 40830 w 443864"/>
                <a:gd name="T19" fmla="*/ 391159 h 439420"/>
                <a:gd name="T20" fmla="*/ 180718 w 443864"/>
                <a:gd name="T21" fmla="*/ 377189 h 439420"/>
                <a:gd name="T22" fmla="*/ 142341 w 443864"/>
                <a:gd name="T23" fmla="*/ 379729 h 439420"/>
                <a:gd name="T24" fmla="*/ 202158 w 443864"/>
                <a:gd name="T25" fmla="*/ 400049 h 439420"/>
                <a:gd name="T26" fmla="*/ 262271 w 443864"/>
                <a:gd name="T27" fmla="*/ 389889 h 439420"/>
                <a:gd name="T28" fmla="*/ 202539 w 443864"/>
                <a:gd name="T29" fmla="*/ 384809 h 439420"/>
                <a:gd name="T30" fmla="*/ 394868 w 443864"/>
                <a:gd name="T31" fmla="*/ 388619 h 439420"/>
                <a:gd name="T32" fmla="*/ 386638 w 443864"/>
                <a:gd name="T33" fmla="*/ 186689 h 439420"/>
                <a:gd name="T34" fmla="*/ 336075 w 443864"/>
                <a:gd name="T35" fmla="*/ 340359 h 439420"/>
                <a:gd name="T36" fmla="*/ 280541 w 443864"/>
                <a:gd name="T37" fmla="*/ 383539 h 439420"/>
                <a:gd name="T38" fmla="*/ 374036 w 443864"/>
                <a:gd name="T39" fmla="*/ 370839 h 439420"/>
                <a:gd name="T40" fmla="*/ 350672 w 443864"/>
                <a:gd name="T41" fmla="*/ 351789 h 439420"/>
                <a:gd name="T42" fmla="*/ 388696 w 443864"/>
                <a:gd name="T43" fmla="*/ 189229 h 439420"/>
                <a:gd name="T44" fmla="*/ 72174 w 443864"/>
                <a:gd name="T45" fmla="*/ 295909 h 439420"/>
                <a:gd name="T46" fmla="*/ 202539 w 443864"/>
                <a:gd name="T47" fmla="*/ 384809 h 439420"/>
                <a:gd name="T48" fmla="*/ 178533 w 443864"/>
                <a:gd name="T49" fmla="*/ 336549 h 439420"/>
                <a:gd name="T50" fmla="*/ 84659 w 443864"/>
                <a:gd name="T51" fmla="*/ 130809 h 439420"/>
                <a:gd name="T52" fmla="*/ 162534 w 443864"/>
                <a:gd name="T53" fmla="*/ 370839 h 439420"/>
                <a:gd name="T54" fmla="*/ 401878 w 443864"/>
                <a:gd name="T55" fmla="*/ 143509 h 439420"/>
                <a:gd name="T56" fmla="*/ 443255 w 443864"/>
                <a:gd name="T57" fmla="*/ 144779 h 439420"/>
                <a:gd name="T58" fmla="*/ 113982 w 443864"/>
                <a:gd name="T59" fmla="*/ 46989 h 439420"/>
                <a:gd name="T60" fmla="*/ 191338 w 443864"/>
                <a:gd name="T61" fmla="*/ 320039 h 439420"/>
                <a:gd name="T62" fmla="*/ 228175 w 443864"/>
                <a:gd name="T63" fmla="*/ 335279 h 439420"/>
                <a:gd name="T64" fmla="*/ 194538 w 443864"/>
                <a:gd name="T65" fmla="*/ 302259 h 439420"/>
                <a:gd name="T66" fmla="*/ 128879 w 443864"/>
                <a:gd name="T67" fmla="*/ 261619 h 439420"/>
                <a:gd name="T68" fmla="*/ 289445 w 443864"/>
                <a:gd name="T69" fmla="*/ 368299 h 439420"/>
                <a:gd name="T70" fmla="*/ 71615 w 443864"/>
                <a:gd name="T71" fmla="*/ 118109 h 439420"/>
                <a:gd name="T72" fmla="*/ 29845 w 443864"/>
                <a:gd name="T73" fmla="*/ 132079 h 439420"/>
                <a:gd name="T74" fmla="*/ 1066 w 443864"/>
                <a:gd name="T75" fmla="*/ 148589 h 439420"/>
                <a:gd name="T76" fmla="*/ 12458 w 443864"/>
                <a:gd name="T77" fmla="*/ 356869 h 439420"/>
                <a:gd name="T78" fmla="*/ 41249 w 443864"/>
                <a:gd name="T79" fmla="*/ 142239 h 439420"/>
                <a:gd name="T80" fmla="*/ 84659 w 443864"/>
                <a:gd name="T81" fmla="*/ 130809 h 439420"/>
                <a:gd name="T82" fmla="*/ 127923 w 443864"/>
                <a:gd name="T83" fmla="*/ 33019 h 439420"/>
                <a:gd name="T84" fmla="*/ 82981 w 443864"/>
                <a:gd name="T85" fmla="*/ 22859 h 439420"/>
                <a:gd name="T86" fmla="*/ 156240 w 443864"/>
                <a:gd name="T87" fmla="*/ 22859 h 439420"/>
                <a:gd name="T88" fmla="*/ 228175 w 443864"/>
                <a:gd name="T89" fmla="*/ 335279 h 439420"/>
                <a:gd name="T90" fmla="*/ 227660 w 443864"/>
                <a:gd name="T91" fmla="*/ 125729 h 439420"/>
                <a:gd name="T92" fmla="*/ 175070 w 443864"/>
                <a:gd name="T93" fmla="*/ 21589 h 439420"/>
                <a:gd name="T94" fmla="*/ 375907 w 443864"/>
                <a:gd name="T95" fmla="*/ 152399 h 439420"/>
                <a:gd name="T96" fmla="*/ 388986 w 443864"/>
                <a:gd name="T97" fmla="*/ 151129 h 439420"/>
                <a:gd name="T98" fmla="*/ 403682 w 443864"/>
                <a:gd name="T99" fmla="*/ 126999 h 439420"/>
                <a:gd name="T100" fmla="*/ 414274 w 443864"/>
                <a:gd name="T101" fmla="*/ 135889 h 439420"/>
                <a:gd name="T102" fmla="*/ 414274 w 443864"/>
                <a:gd name="T103" fmla="*/ 135889 h 439420"/>
                <a:gd name="T104" fmla="*/ 294757 w 443864"/>
                <a:gd name="T105" fmla="*/ 88899 h 439420"/>
                <a:gd name="T106" fmla="*/ 253323 w 443864"/>
                <a:gd name="T107" fmla="*/ 124459 h 439420"/>
                <a:gd name="T108" fmla="*/ 375767 w 443864"/>
                <a:gd name="T109" fmla="*/ 86359 h 439420"/>
                <a:gd name="T110" fmla="*/ 115150 w 443864"/>
                <a:gd name="T111" fmla="*/ 2539 h 439420"/>
                <a:gd name="T112" fmla="*/ 128130 w 443864"/>
                <a:gd name="T113" fmla="*/ 11429 h 439420"/>
                <a:gd name="T114" fmla="*/ 124530 w 443864"/>
                <a:gd name="T115" fmla="*/ 0 h 439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3864" h="439420">
                  <a:moveTo>
                    <a:pt x="10871" y="384809"/>
                  </a:moveTo>
                  <a:lnTo>
                    <a:pt x="2298" y="384809"/>
                  </a:lnTo>
                  <a:lnTo>
                    <a:pt x="25" y="387349"/>
                  </a:lnTo>
                  <a:lnTo>
                    <a:pt x="38" y="434339"/>
                  </a:lnTo>
                  <a:lnTo>
                    <a:pt x="6159" y="439419"/>
                  </a:lnTo>
                  <a:lnTo>
                    <a:pt x="208711" y="439419"/>
                  </a:lnTo>
                  <a:lnTo>
                    <a:pt x="217157" y="430529"/>
                  </a:lnTo>
                  <a:lnTo>
                    <a:pt x="443268" y="430529"/>
                  </a:lnTo>
                  <a:lnTo>
                    <a:pt x="443268" y="426719"/>
                  </a:lnTo>
                  <a:lnTo>
                    <a:pt x="14109" y="426719"/>
                  </a:lnTo>
                  <a:lnTo>
                    <a:pt x="12839" y="425449"/>
                  </a:lnTo>
                  <a:lnTo>
                    <a:pt x="12960" y="420369"/>
                  </a:lnTo>
                  <a:lnTo>
                    <a:pt x="12966" y="387349"/>
                  </a:lnTo>
                  <a:lnTo>
                    <a:pt x="10871" y="384809"/>
                  </a:lnTo>
                  <a:close/>
                </a:path>
                <a:path w="443864" h="439420">
                  <a:moveTo>
                    <a:pt x="443268" y="430529"/>
                  </a:moveTo>
                  <a:lnTo>
                    <a:pt x="225856" y="430529"/>
                  </a:lnTo>
                  <a:lnTo>
                    <a:pt x="234340" y="438149"/>
                  </a:lnTo>
                  <a:lnTo>
                    <a:pt x="237515" y="439419"/>
                  </a:lnTo>
                  <a:lnTo>
                    <a:pt x="436841" y="439419"/>
                  </a:lnTo>
                  <a:lnTo>
                    <a:pt x="443268" y="433069"/>
                  </a:lnTo>
                  <a:lnTo>
                    <a:pt x="443268" y="430529"/>
                  </a:lnTo>
                  <a:close/>
                </a:path>
                <a:path w="443864" h="439420">
                  <a:moveTo>
                    <a:pt x="240449" y="425449"/>
                  </a:moveTo>
                  <a:lnTo>
                    <a:pt x="202806" y="425449"/>
                  </a:lnTo>
                  <a:lnTo>
                    <a:pt x="200558" y="426719"/>
                  </a:lnTo>
                  <a:lnTo>
                    <a:pt x="242697" y="426719"/>
                  </a:lnTo>
                  <a:lnTo>
                    <a:pt x="240449" y="425449"/>
                  </a:lnTo>
                  <a:close/>
                </a:path>
                <a:path w="443864" h="439420">
                  <a:moveTo>
                    <a:pt x="443257" y="151129"/>
                  </a:moveTo>
                  <a:lnTo>
                    <a:pt x="429107" y="151129"/>
                  </a:lnTo>
                  <a:lnTo>
                    <a:pt x="430352" y="152399"/>
                  </a:lnTo>
                  <a:lnTo>
                    <a:pt x="430364" y="425449"/>
                  </a:lnTo>
                  <a:lnTo>
                    <a:pt x="429069" y="426719"/>
                  </a:lnTo>
                  <a:lnTo>
                    <a:pt x="443268" y="426719"/>
                  </a:lnTo>
                  <a:lnTo>
                    <a:pt x="443257" y="151129"/>
                  </a:lnTo>
                  <a:close/>
                </a:path>
                <a:path w="443864" h="439420">
                  <a:moveTo>
                    <a:pt x="221630" y="419099"/>
                  </a:moveTo>
                  <a:lnTo>
                    <a:pt x="212639" y="420369"/>
                  </a:lnTo>
                  <a:lnTo>
                    <a:pt x="204343" y="425449"/>
                  </a:lnTo>
                  <a:lnTo>
                    <a:pt x="238899" y="425449"/>
                  </a:lnTo>
                  <a:lnTo>
                    <a:pt x="230617" y="420369"/>
                  </a:lnTo>
                  <a:lnTo>
                    <a:pt x="221630" y="419099"/>
                  </a:lnTo>
                  <a:close/>
                </a:path>
                <a:path w="443864" h="439420">
                  <a:moveTo>
                    <a:pt x="41259" y="151129"/>
                  </a:moveTo>
                  <a:lnTo>
                    <a:pt x="28321" y="151129"/>
                  </a:lnTo>
                  <a:lnTo>
                    <a:pt x="28321" y="411479"/>
                  </a:lnTo>
                  <a:lnTo>
                    <a:pt x="29984" y="412749"/>
                  </a:lnTo>
                  <a:lnTo>
                    <a:pt x="413524" y="412749"/>
                  </a:lnTo>
                  <a:lnTo>
                    <a:pt x="414959" y="411479"/>
                  </a:lnTo>
                  <a:lnTo>
                    <a:pt x="414959" y="400049"/>
                  </a:lnTo>
                  <a:lnTo>
                    <a:pt x="41884" y="400049"/>
                  </a:lnTo>
                  <a:lnTo>
                    <a:pt x="41668" y="398779"/>
                  </a:lnTo>
                  <a:lnTo>
                    <a:pt x="41503" y="398779"/>
                  </a:lnTo>
                  <a:lnTo>
                    <a:pt x="40830" y="391159"/>
                  </a:lnTo>
                  <a:lnTo>
                    <a:pt x="48018" y="388619"/>
                  </a:lnTo>
                  <a:lnTo>
                    <a:pt x="79394" y="380999"/>
                  </a:lnTo>
                  <a:lnTo>
                    <a:pt x="110839" y="378459"/>
                  </a:lnTo>
                  <a:lnTo>
                    <a:pt x="184355" y="378459"/>
                  </a:lnTo>
                  <a:lnTo>
                    <a:pt x="180718" y="377189"/>
                  </a:lnTo>
                  <a:lnTo>
                    <a:pt x="41338" y="377189"/>
                  </a:lnTo>
                  <a:lnTo>
                    <a:pt x="41259" y="151129"/>
                  </a:lnTo>
                  <a:close/>
                </a:path>
                <a:path w="443864" h="439420">
                  <a:moveTo>
                    <a:pt x="184355" y="378459"/>
                  </a:moveTo>
                  <a:lnTo>
                    <a:pt x="110839" y="378459"/>
                  </a:lnTo>
                  <a:lnTo>
                    <a:pt x="142341" y="379729"/>
                  </a:lnTo>
                  <a:lnTo>
                    <a:pt x="173888" y="387349"/>
                  </a:lnTo>
                  <a:lnTo>
                    <a:pt x="188312" y="392429"/>
                  </a:lnTo>
                  <a:lnTo>
                    <a:pt x="195430" y="396239"/>
                  </a:lnTo>
                  <a:lnTo>
                    <a:pt x="202565" y="398779"/>
                  </a:lnTo>
                  <a:lnTo>
                    <a:pt x="202158" y="400049"/>
                  </a:lnTo>
                  <a:lnTo>
                    <a:pt x="239953" y="400049"/>
                  </a:lnTo>
                  <a:lnTo>
                    <a:pt x="242087" y="398779"/>
                  </a:lnTo>
                  <a:lnTo>
                    <a:pt x="243281" y="397509"/>
                  </a:lnTo>
                  <a:lnTo>
                    <a:pt x="244551" y="397509"/>
                  </a:lnTo>
                  <a:lnTo>
                    <a:pt x="262271" y="389889"/>
                  </a:lnTo>
                  <a:lnTo>
                    <a:pt x="265925" y="388619"/>
                  </a:lnTo>
                  <a:lnTo>
                    <a:pt x="228460" y="388619"/>
                  </a:lnTo>
                  <a:lnTo>
                    <a:pt x="228333" y="386079"/>
                  </a:lnTo>
                  <a:lnTo>
                    <a:pt x="228180" y="384809"/>
                  </a:lnTo>
                  <a:lnTo>
                    <a:pt x="202539" y="384809"/>
                  </a:lnTo>
                  <a:lnTo>
                    <a:pt x="184355" y="378459"/>
                  </a:lnTo>
                  <a:close/>
                </a:path>
                <a:path w="443864" h="439420">
                  <a:moveTo>
                    <a:pt x="414959" y="378459"/>
                  </a:moveTo>
                  <a:lnTo>
                    <a:pt x="337947" y="378459"/>
                  </a:lnTo>
                  <a:lnTo>
                    <a:pt x="376105" y="383539"/>
                  </a:lnTo>
                  <a:lnTo>
                    <a:pt x="394868" y="388619"/>
                  </a:lnTo>
                  <a:lnTo>
                    <a:pt x="402666" y="391159"/>
                  </a:lnTo>
                  <a:lnTo>
                    <a:pt x="401535" y="400049"/>
                  </a:lnTo>
                  <a:lnTo>
                    <a:pt x="414959" y="400049"/>
                  </a:lnTo>
                  <a:lnTo>
                    <a:pt x="414959" y="378459"/>
                  </a:lnTo>
                  <a:close/>
                </a:path>
                <a:path w="443864" h="439420">
                  <a:moveTo>
                    <a:pt x="386638" y="186689"/>
                  </a:moveTo>
                  <a:lnTo>
                    <a:pt x="379501" y="186689"/>
                  </a:lnTo>
                  <a:lnTo>
                    <a:pt x="376682" y="189229"/>
                  </a:lnTo>
                  <a:lnTo>
                    <a:pt x="375907" y="194309"/>
                  </a:lnTo>
                  <a:lnTo>
                    <a:pt x="375996" y="336549"/>
                  </a:lnTo>
                  <a:lnTo>
                    <a:pt x="336075" y="340359"/>
                  </a:lnTo>
                  <a:lnTo>
                    <a:pt x="298165" y="350519"/>
                  </a:lnTo>
                  <a:lnTo>
                    <a:pt x="262287" y="367029"/>
                  </a:lnTo>
                  <a:lnTo>
                    <a:pt x="228460" y="388619"/>
                  </a:lnTo>
                  <a:lnTo>
                    <a:pt x="265925" y="388619"/>
                  </a:lnTo>
                  <a:lnTo>
                    <a:pt x="280541" y="383539"/>
                  </a:lnTo>
                  <a:lnTo>
                    <a:pt x="318541" y="378459"/>
                  </a:lnTo>
                  <a:lnTo>
                    <a:pt x="414959" y="378459"/>
                  </a:lnTo>
                  <a:lnTo>
                    <a:pt x="414959" y="377189"/>
                  </a:lnTo>
                  <a:lnTo>
                    <a:pt x="401955" y="377189"/>
                  </a:lnTo>
                  <a:lnTo>
                    <a:pt x="374036" y="370839"/>
                  </a:lnTo>
                  <a:lnTo>
                    <a:pt x="360028" y="368299"/>
                  </a:lnTo>
                  <a:lnTo>
                    <a:pt x="289445" y="368299"/>
                  </a:lnTo>
                  <a:lnTo>
                    <a:pt x="288988" y="367029"/>
                  </a:lnTo>
                  <a:lnTo>
                    <a:pt x="322681" y="356869"/>
                  </a:lnTo>
                  <a:lnTo>
                    <a:pt x="350672" y="351789"/>
                  </a:lnTo>
                  <a:lnTo>
                    <a:pt x="379158" y="349249"/>
                  </a:lnTo>
                  <a:lnTo>
                    <a:pt x="387362" y="349249"/>
                  </a:lnTo>
                  <a:lnTo>
                    <a:pt x="389001" y="347979"/>
                  </a:lnTo>
                  <a:lnTo>
                    <a:pt x="389013" y="194309"/>
                  </a:lnTo>
                  <a:lnTo>
                    <a:pt x="388696" y="189229"/>
                  </a:lnTo>
                  <a:lnTo>
                    <a:pt x="386638" y="186689"/>
                  </a:lnTo>
                  <a:close/>
                </a:path>
                <a:path w="443864" h="439420">
                  <a:moveTo>
                    <a:pt x="84659" y="130809"/>
                  </a:moveTo>
                  <a:lnTo>
                    <a:pt x="71615" y="130809"/>
                  </a:lnTo>
                  <a:lnTo>
                    <a:pt x="71577" y="295909"/>
                  </a:lnTo>
                  <a:lnTo>
                    <a:pt x="72174" y="295909"/>
                  </a:lnTo>
                  <a:lnTo>
                    <a:pt x="115802" y="309879"/>
                  </a:lnTo>
                  <a:lnTo>
                    <a:pt x="175483" y="351789"/>
                  </a:lnTo>
                  <a:lnTo>
                    <a:pt x="200583" y="380999"/>
                  </a:lnTo>
                  <a:lnTo>
                    <a:pt x="201168" y="382269"/>
                  </a:lnTo>
                  <a:lnTo>
                    <a:pt x="202539" y="384809"/>
                  </a:lnTo>
                  <a:lnTo>
                    <a:pt x="228180" y="384809"/>
                  </a:lnTo>
                  <a:lnTo>
                    <a:pt x="228179" y="373379"/>
                  </a:lnTo>
                  <a:lnTo>
                    <a:pt x="211543" y="373379"/>
                  </a:lnTo>
                  <a:lnTo>
                    <a:pt x="208572" y="369569"/>
                  </a:lnTo>
                  <a:lnTo>
                    <a:pt x="178533" y="336549"/>
                  </a:lnTo>
                  <a:lnTo>
                    <a:pt x="121316" y="298449"/>
                  </a:lnTo>
                  <a:lnTo>
                    <a:pt x="87909" y="287019"/>
                  </a:lnTo>
                  <a:lnTo>
                    <a:pt x="85153" y="285749"/>
                  </a:lnTo>
                  <a:lnTo>
                    <a:pt x="84620" y="284479"/>
                  </a:lnTo>
                  <a:lnTo>
                    <a:pt x="84659" y="130809"/>
                  </a:lnTo>
                  <a:close/>
                </a:path>
                <a:path w="443864" h="439420">
                  <a:moveTo>
                    <a:pt x="122391" y="365759"/>
                  </a:moveTo>
                  <a:lnTo>
                    <a:pt x="82022" y="368299"/>
                  </a:lnTo>
                  <a:lnTo>
                    <a:pt x="41338" y="377189"/>
                  </a:lnTo>
                  <a:lnTo>
                    <a:pt x="180718" y="377189"/>
                  </a:lnTo>
                  <a:lnTo>
                    <a:pt x="162534" y="370839"/>
                  </a:lnTo>
                  <a:lnTo>
                    <a:pt x="122391" y="365759"/>
                  </a:lnTo>
                  <a:close/>
                </a:path>
                <a:path w="443864" h="439420">
                  <a:moveTo>
                    <a:pt x="437083" y="138429"/>
                  </a:moveTo>
                  <a:lnTo>
                    <a:pt x="397002" y="138429"/>
                  </a:lnTo>
                  <a:lnTo>
                    <a:pt x="401383" y="140969"/>
                  </a:lnTo>
                  <a:lnTo>
                    <a:pt x="401878" y="143509"/>
                  </a:lnTo>
                  <a:lnTo>
                    <a:pt x="401955" y="377189"/>
                  </a:lnTo>
                  <a:lnTo>
                    <a:pt x="414959" y="377189"/>
                  </a:lnTo>
                  <a:lnTo>
                    <a:pt x="414959" y="151129"/>
                  </a:lnTo>
                  <a:lnTo>
                    <a:pt x="443257" y="151129"/>
                  </a:lnTo>
                  <a:lnTo>
                    <a:pt x="443255" y="144779"/>
                  </a:lnTo>
                  <a:lnTo>
                    <a:pt x="437083" y="138429"/>
                  </a:lnTo>
                  <a:close/>
                </a:path>
                <a:path w="443864" h="439420">
                  <a:moveTo>
                    <a:pt x="127923" y="35559"/>
                  </a:moveTo>
                  <a:lnTo>
                    <a:pt x="85026" y="35559"/>
                  </a:lnTo>
                  <a:lnTo>
                    <a:pt x="106048" y="43179"/>
                  </a:lnTo>
                  <a:lnTo>
                    <a:pt x="113982" y="46989"/>
                  </a:lnTo>
                  <a:lnTo>
                    <a:pt x="114808" y="49529"/>
                  </a:lnTo>
                  <a:lnTo>
                    <a:pt x="114909" y="270509"/>
                  </a:lnTo>
                  <a:lnTo>
                    <a:pt x="115227" y="270509"/>
                  </a:lnTo>
                  <a:lnTo>
                    <a:pt x="151399" y="283209"/>
                  </a:lnTo>
                  <a:lnTo>
                    <a:pt x="191338" y="320039"/>
                  </a:lnTo>
                  <a:lnTo>
                    <a:pt x="208619" y="359409"/>
                  </a:lnTo>
                  <a:lnTo>
                    <a:pt x="210565" y="367029"/>
                  </a:lnTo>
                  <a:lnTo>
                    <a:pt x="212547" y="373379"/>
                  </a:lnTo>
                  <a:lnTo>
                    <a:pt x="228179" y="373379"/>
                  </a:lnTo>
                  <a:lnTo>
                    <a:pt x="228175" y="335279"/>
                  </a:lnTo>
                  <a:lnTo>
                    <a:pt x="215138" y="335279"/>
                  </a:lnTo>
                  <a:lnTo>
                    <a:pt x="210110" y="326389"/>
                  </a:lnTo>
                  <a:lnTo>
                    <a:pt x="205147" y="318769"/>
                  </a:lnTo>
                  <a:lnTo>
                    <a:pt x="200030" y="311149"/>
                  </a:lnTo>
                  <a:lnTo>
                    <a:pt x="194538" y="302259"/>
                  </a:lnTo>
                  <a:lnTo>
                    <a:pt x="181548" y="288289"/>
                  </a:lnTo>
                  <a:lnTo>
                    <a:pt x="166671" y="276859"/>
                  </a:lnTo>
                  <a:lnTo>
                    <a:pt x="150075" y="267969"/>
                  </a:lnTo>
                  <a:lnTo>
                    <a:pt x="131927" y="261619"/>
                  </a:lnTo>
                  <a:lnTo>
                    <a:pt x="128879" y="261619"/>
                  </a:lnTo>
                  <a:lnTo>
                    <a:pt x="127850" y="260349"/>
                  </a:lnTo>
                  <a:lnTo>
                    <a:pt x="127923" y="35559"/>
                  </a:lnTo>
                  <a:close/>
                </a:path>
                <a:path w="443864" h="439420">
                  <a:moveTo>
                    <a:pt x="346019" y="365759"/>
                  </a:moveTo>
                  <a:lnTo>
                    <a:pt x="317842" y="365759"/>
                  </a:lnTo>
                  <a:lnTo>
                    <a:pt x="289445" y="368299"/>
                  </a:lnTo>
                  <a:lnTo>
                    <a:pt x="360028" y="368299"/>
                  </a:lnTo>
                  <a:lnTo>
                    <a:pt x="346019" y="365759"/>
                  </a:lnTo>
                  <a:close/>
                </a:path>
                <a:path w="443864" h="439420">
                  <a:moveTo>
                    <a:pt x="74333" y="20319"/>
                  </a:moveTo>
                  <a:lnTo>
                    <a:pt x="71615" y="22859"/>
                  </a:lnTo>
                  <a:lnTo>
                    <a:pt x="71615" y="118109"/>
                  </a:lnTo>
                  <a:lnTo>
                    <a:pt x="68529" y="118109"/>
                  </a:lnTo>
                  <a:lnTo>
                    <a:pt x="51155" y="124459"/>
                  </a:lnTo>
                  <a:lnTo>
                    <a:pt x="35217" y="129539"/>
                  </a:lnTo>
                  <a:lnTo>
                    <a:pt x="32842" y="130809"/>
                  </a:lnTo>
                  <a:lnTo>
                    <a:pt x="29845" y="132079"/>
                  </a:lnTo>
                  <a:lnTo>
                    <a:pt x="28092" y="138429"/>
                  </a:lnTo>
                  <a:lnTo>
                    <a:pt x="18503" y="138429"/>
                  </a:lnTo>
                  <a:lnTo>
                    <a:pt x="10136" y="139699"/>
                  </a:lnTo>
                  <a:lnTo>
                    <a:pt x="4384" y="142239"/>
                  </a:lnTo>
                  <a:lnTo>
                    <a:pt x="1066" y="148589"/>
                  </a:lnTo>
                  <a:lnTo>
                    <a:pt x="0" y="156209"/>
                  </a:lnTo>
                  <a:lnTo>
                    <a:pt x="25" y="351789"/>
                  </a:lnTo>
                  <a:lnTo>
                    <a:pt x="431" y="356869"/>
                  </a:lnTo>
                  <a:lnTo>
                    <a:pt x="3695" y="359409"/>
                  </a:lnTo>
                  <a:lnTo>
                    <a:pt x="12458" y="356869"/>
                  </a:lnTo>
                  <a:lnTo>
                    <a:pt x="13042" y="354329"/>
                  </a:lnTo>
                  <a:lnTo>
                    <a:pt x="13017" y="153669"/>
                  </a:lnTo>
                  <a:lnTo>
                    <a:pt x="12534" y="151129"/>
                  </a:lnTo>
                  <a:lnTo>
                    <a:pt x="41259" y="151129"/>
                  </a:lnTo>
                  <a:lnTo>
                    <a:pt x="41249" y="142239"/>
                  </a:lnTo>
                  <a:lnTo>
                    <a:pt x="42214" y="139699"/>
                  </a:lnTo>
                  <a:lnTo>
                    <a:pt x="45694" y="139699"/>
                  </a:lnTo>
                  <a:lnTo>
                    <a:pt x="58307" y="134619"/>
                  </a:lnTo>
                  <a:lnTo>
                    <a:pt x="71615" y="130809"/>
                  </a:lnTo>
                  <a:lnTo>
                    <a:pt x="84659" y="130809"/>
                  </a:lnTo>
                  <a:lnTo>
                    <a:pt x="84683" y="39369"/>
                  </a:lnTo>
                  <a:lnTo>
                    <a:pt x="84848" y="38099"/>
                  </a:lnTo>
                  <a:lnTo>
                    <a:pt x="85026" y="35559"/>
                  </a:lnTo>
                  <a:lnTo>
                    <a:pt x="127923" y="35559"/>
                  </a:lnTo>
                  <a:lnTo>
                    <a:pt x="127923" y="33019"/>
                  </a:lnTo>
                  <a:lnTo>
                    <a:pt x="115150" y="33019"/>
                  </a:lnTo>
                  <a:lnTo>
                    <a:pt x="112915" y="31749"/>
                  </a:lnTo>
                  <a:lnTo>
                    <a:pt x="96650" y="26669"/>
                  </a:lnTo>
                  <a:lnTo>
                    <a:pt x="89833" y="25399"/>
                  </a:lnTo>
                  <a:lnTo>
                    <a:pt x="82981" y="22859"/>
                  </a:lnTo>
                  <a:lnTo>
                    <a:pt x="74333" y="20319"/>
                  </a:lnTo>
                  <a:close/>
                </a:path>
                <a:path w="443864" h="439420">
                  <a:moveTo>
                    <a:pt x="160079" y="11429"/>
                  </a:moveTo>
                  <a:lnTo>
                    <a:pt x="128130" y="11429"/>
                  </a:lnTo>
                  <a:lnTo>
                    <a:pt x="142758" y="16509"/>
                  </a:lnTo>
                  <a:lnTo>
                    <a:pt x="156240" y="22859"/>
                  </a:lnTo>
                  <a:lnTo>
                    <a:pt x="192347" y="58419"/>
                  </a:lnTo>
                  <a:lnTo>
                    <a:pt x="208604" y="95249"/>
                  </a:lnTo>
                  <a:lnTo>
                    <a:pt x="214604" y="137159"/>
                  </a:lnTo>
                  <a:lnTo>
                    <a:pt x="215138" y="335279"/>
                  </a:lnTo>
                  <a:lnTo>
                    <a:pt x="228175" y="335279"/>
                  </a:lnTo>
                  <a:lnTo>
                    <a:pt x="228104" y="144779"/>
                  </a:lnTo>
                  <a:lnTo>
                    <a:pt x="229057" y="142239"/>
                  </a:lnTo>
                  <a:lnTo>
                    <a:pt x="231457" y="140969"/>
                  </a:lnTo>
                  <a:lnTo>
                    <a:pt x="251641" y="125729"/>
                  </a:lnTo>
                  <a:lnTo>
                    <a:pt x="227660" y="125729"/>
                  </a:lnTo>
                  <a:lnTo>
                    <a:pt x="227101" y="123189"/>
                  </a:lnTo>
                  <a:lnTo>
                    <a:pt x="226974" y="121919"/>
                  </a:lnTo>
                  <a:lnTo>
                    <a:pt x="225393" y="111759"/>
                  </a:lnTo>
                  <a:lnTo>
                    <a:pt x="205901" y="57149"/>
                  </a:lnTo>
                  <a:lnTo>
                    <a:pt x="175070" y="21589"/>
                  </a:lnTo>
                  <a:lnTo>
                    <a:pt x="160079" y="11429"/>
                  </a:lnTo>
                  <a:close/>
                </a:path>
                <a:path w="443864" h="439420">
                  <a:moveTo>
                    <a:pt x="389001" y="86359"/>
                  </a:moveTo>
                  <a:lnTo>
                    <a:pt x="375767" y="86359"/>
                  </a:lnTo>
                  <a:lnTo>
                    <a:pt x="375843" y="88899"/>
                  </a:lnTo>
                  <a:lnTo>
                    <a:pt x="375907" y="152399"/>
                  </a:lnTo>
                  <a:lnTo>
                    <a:pt x="376745" y="157479"/>
                  </a:lnTo>
                  <a:lnTo>
                    <a:pt x="379488" y="160019"/>
                  </a:lnTo>
                  <a:lnTo>
                    <a:pt x="386791" y="158749"/>
                  </a:lnTo>
                  <a:lnTo>
                    <a:pt x="388823" y="157479"/>
                  </a:lnTo>
                  <a:lnTo>
                    <a:pt x="388986" y="151129"/>
                  </a:lnTo>
                  <a:lnTo>
                    <a:pt x="388950" y="135889"/>
                  </a:lnTo>
                  <a:lnTo>
                    <a:pt x="414274" y="135889"/>
                  </a:lnTo>
                  <a:lnTo>
                    <a:pt x="412813" y="134619"/>
                  </a:lnTo>
                  <a:lnTo>
                    <a:pt x="411251" y="130809"/>
                  </a:lnTo>
                  <a:lnTo>
                    <a:pt x="403682" y="126999"/>
                  </a:lnTo>
                  <a:lnTo>
                    <a:pt x="389928" y="123189"/>
                  </a:lnTo>
                  <a:lnTo>
                    <a:pt x="388874" y="121919"/>
                  </a:lnTo>
                  <a:lnTo>
                    <a:pt x="388992" y="111759"/>
                  </a:lnTo>
                  <a:lnTo>
                    <a:pt x="389001" y="86359"/>
                  </a:lnTo>
                  <a:close/>
                </a:path>
                <a:path w="443864" h="439420">
                  <a:moveTo>
                    <a:pt x="414274" y="135889"/>
                  </a:moveTo>
                  <a:lnTo>
                    <a:pt x="388950" y="135889"/>
                  </a:lnTo>
                  <a:lnTo>
                    <a:pt x="393293" y="138429"/>
                  </a:lnTo>
                  <a:lnTo>
                    <a:pt x="416814" y="138429"/>
                  </a:lnTo>
                  <a:lnTo>
                    <a:pt x="415734" y="137159"/>
                  </a:lnTo>
                  <a:lnTo>
                    <a:pt x="414274" y="135889"/>
                  </a:lnTo>
                  <a:close/>
                </a:path>
                <a:path w="443864" h="439420">
                  <a:moveTo>
                    <a:pt x="386638" y="73659"/>
                  </a:moveTo>
                  <a:lnTo>
                    <a:pt x="372364" y="74929"/>
                  </a:lnTo>
                  <a:lnTo>
                    <a:pt x="355536" y="74929"/>
                  </a:lnTo>
                  <a:lnTo>
                    <a:pt x="347167" y="76199"/>
                  </a:lnTo>
                  <a:lnTo>
                    <a:pt x="294757" y="88899"/>
                  </a:lnTo>
                  <a:lnTo>
                    <a:pt x="240182" y="116839"/>
                  </a:lnTo>
                  <a:lnTo>
                    <a:pt x="234124" y="121919"/>
                  </a:lnTo>
                  <a:lnTo>
                    <a:pt x="227660" y="125729"/>
                  </a:lnTo>
                  <a:lnTo>
                    <a:pt x="251641" y="125729"/>
                  </a:lnTo>
                  <a:lnTo>
                    <a:pt x="253323" y="124459"/>
                  </a:lnTo>
                  <a:lnTo>
                    <a:pt x="276713" y="110489"/>
                  </a:lnTo>
                  <a:lnTo>
                    <a:pt x="301551" y="100329"/>
                  </a:lnTo>
                  <a:lnTo>
                    <a:pt x="327761" y="92709"/>
                  </a:lnTo>
                  <a:lnTo>
                    <a:pt x="339527" y="90169"/>
                  </a:lnTo>
                  <a:lnTo>
                    <a:pt x="375767" y="86359"/>
                  </a:lnTo>
                  <a:lnTo>
                    <a:pt x="389001" y="86359"/>
                  </a:lnTo>
                  <a:lnTo>
                    <a:pt x="388950" y="76199"/>
                  </a:lnTo>
                  <a:lnTo>
                    <a:pt x="386638" y="73659"/>
                  </a:lnTo>
                  <a:close/>
                </a:path>
                <a:path w="443864" h="439420">
                  <a:moveTo>
                    <a:pt x="124530" y="0"/>
                  </a:moveTo>
                  <a:lnTo>
                    <a:pt x="115150" y="2539"/>
                  </a:lnTo>
                  <a:lnTo>
                    <a:pt x="115150" y="33019"/>
                  </a:lnTo>
                  <a:lnTo>
                    <a:pt x="127923" y="33019"/>
                  </a:lnTo>
                  <a:lnTo>
                    <a:pt x="127927" y="13969"/>
                  </a:lnTo>
                  <a:lnTo>
                    <a:pt x="128054" y="12699"/>
                  </a:lnTo>
                  <a:lnTo>
                    <a:pt x="128130" y="11429"/>
                  </a:lnTo>
                  <a:lnTo>
                    <a:pt x="160079" y="11429"/>
                  </a:lnTo>
                  <a:lnTo>
                    <a:pt x="154457" y="7619"/>
                  </a:lnTo>
                  <a:lnTo>
                    <a:pt x="145370" y="3809"/>
                  </a:lnTo>
                  <a:lnTo>
                    <a:pt x="134999" y="1269"/>
                  </a:lnTo>
                  <a:lnTo>
                    <a:pt x="1245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grpSp>
      <p:grpSp>
        <p:nvGrpSpPr>
          <p:cNvPr id="7180" name="Grupo 58">
            <a:extLst>
              <a:ext uri="{FF2B5EF4-FFF2-40B4-BE49-F238E27FC236}">
                <a16:creationId xmlns:a16="http://schemas.microsoft.com/office/drawing/2014/main" id="{E0F706BF-E446-9C14-AD62-97AA71DF1492}"/>
              </a:ext>
            </a:extLst>
          </p:cNvPr>
          <p:cNvGrpSpPr>
            <a:grpSpLocks/>
          </p:cNvGrpSpPr>
          <p:nvPr/>
        </p:nvGrpSpPr>
        <p:grpSpPr bwMode="auto">
          <a:xfrm>
            <a:off x="5187950" y="4608513"/>
            <a:ext cx="882650" cy="882650"/>
            <a:chOff x="3436411" y="4048164"/>
            <a:chExt cx="882015" cy="882015"/>
          </a:xfrm>
        </p:grpSpPr>
        <p:sp>
          <p:nvSpPr>
            <p:cNvPr id="7202" name="object 15">
              <a:extLst>
                <a:ext uri="{FF2B5EF4-FFF2-40B4-BE49-F238E27FC236}">
                  <a16:creationId xmlns:a16="http://schemas.microsoft.com/office/drawing/2014/main" id="{E2525ECB-9802-5C9A-A2B5-F8739BEE8AAA}"/>
                </a:ext>
              </a:extLst>
            </p:cNvPr>
            <p:cNvSpPr>
              <a:spLocks noChangeArrowheads="1"/>
            </p:cNvSpPr>
            <p:nvPr/>
          </p:nvSpPr>
          <p:spPr bwMode="auto">
            <a:xfrm>
              <a:off x="4082941" y="4079838"/>
              <a:ext cx="148043" cy="148196"/>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dirty="0"/>
            </a:p>
          </p:txBody>
        </p:sp>
        <p:sp>
          <p:nvSpPr>
            <p:cNvPr id="7203" name="object 16">
              <a:extLst>
                <a:ext uri="{FF2B5EF4-FFF2-40B4-BE49-F238E27FC236}">
                  <a16:creationId xmlns:a16="http://schemas.microsoft.com/office/drawing/2014/main" id="{7727DA1C-4182-C824-B86D-BA1728688F04}"/>
                </a:ext>
              </a:extLst>
            </p:cNvPr>
            <p:cNvSpPr>
              <a:spLocks/>
            </p:cNvSpPr>
            <p:nvPr/>
          </p:nvSpPr>
          <p:spPr bwMode="auto">
            <a:xfrm>
              <a:off x="3436411" y="4048164"/>
              <a:ext cx="882015" cy="882015"/>
            </a:xfrm>
            <a:custGeom>
              <a:avLst/>
              <a:gdLst>
                <a:gd name="T0" fmla="*/ 346316 w 882014"/>
                <a:gd name="T1" fmla="*/ 10183 h 882014"/>
                <a:gd name="T2" fmla="*/ 218466 w 882014"/>
                <a:gd name="T3" fmla="*/ 60260 h 882014"/>
                <a:gd name="T4" fmla="*/ 113685 w 882014"/>
                <a:gd name="T5" fmla="*/ 145597 h 882014"/>
                <a:gd name="T6" fmla="*/ 39289 w 882014"/>
                <a:gd name="T7" fmla="*/ 258880 h 882014"/>
                <a:gd name="T8" fmla="*/ 2658 w 882014"/>
                <a:gd name="T9" fmla="*/ 392383 h 882014"/>
                <a:gd name="T10" fmla="*/ 10183 w 882014"/>
                <a:gd name="T11" fmla="*/ 535190 h 882014"/>
                <a:gd name="T12" fmla="*/ 60260 w 882014"/>
                <a:gd name="T13" fmla="*/ 663040 h 882014"/>
                <a:gd name="T14" fmla="*/ 145597 w 882014"/>
                <a:gd name="T15" fmla="*/ 767821 h 882014"/>
                <a:gd name="T16" fmla="*/ 258880 w 882014"/>
                <a:gd name="T17" fmla="*/ 842217 h 882014"/>
                <a:gd name="T18" fmla="*/ 392795 w 882014"/>
                <a:gd name="T19" fmla="*/ 878915 h 882014"/>
                <a:gd name="T20" fmla="*/ 535187 w 882014"/>
                <a:gd name="T21" fmla="*/ 871323 h 882014"/>
                <a:gd name="T22" fmla="*/ 440753 w 882014"/>
                <a:gd name="T23" fmla="*/ 844994 h 882014"/>
                <a:gd name="T24" fmla="*/ 304561 w 882014"/>
                <a:gd name="T25" fmla="*/ 821390 h 882014"/>
                <a:gd name="T26" fmla="*/ 188071 w 882014"/>
                <a:gd name="T27" fmla="*/ 756078 h 882014"/>
                <a:gd name="T28" fmla="*/ 99536 w 882014"/>
                <a:gd name="T29" fmla="*/ 657309 h 882014"/>
                <a:gd name="T30" fmla="*/ 47207 w 882014"/>
                <a:gd name="T31" fmla="*/ 533333 h 882014"/>
                <a:gd name="T32" fmla="*/ 39237 w 882014"/>
                <a:gd name="T33" fmla="*/ 393676 h 882014"/>
                <a:gd name="T34" fmla="*/ 77662 w 882014"/>
                <a:gd name="T35" fmla="*/ 263135 h 882014"/>
                <a:gd name="T36" fmla="*/ 155046 w 882014"/>
                <a:gd name="T37" fmla="*/ 155046 h 882014"/>
                <a:gd name="T38" fmla="*/ 263135 w 882014"/>
                <a:gd name="T39" fmla="*/ 77662 h 882014"/>
                <a:gd name="T40" fmla="*/ 393676 w 882014"/>
                <a:gd name="T41" fmla="*/ 39237 h 882014"/>
                <a:gd name="T42" fmla="*/ 585444 w 882014"/>
                <a:gd name="T43" fmla="*/ 24260 h 882014"/>
                <a:gd name="T44" fmla="*/ 440753 w 882014"/>
                <a:gd name="T45" fmla="*/ 0 h 882014"/>
                <a:gd name="T46" fmla="*/ 765390 w 882014"/>
                <a:gd name="T47" fmla="*/ 169735 h 882014"/>
                <a:gd name="T48" fmla="*/ 758816 w 882014"/>
                <a:gd name="T49" fmla="*/ 188818 h 882014"/>
                <a:gd name="T50" fmla="*/ 814668 w 882014"/>
                <a:gd name="T51" fmla="*/ 286569 h 882014"/>
                <a:gd name="T52" fmla="*/ 844994 w 882014"/>
                <a:gd name="T53" fmla="*/ 440753 h 882014"/>
                <a:gd name="T54" fmla="*/ 821389 w 882014"/>
                <a:gd name="T55" fmla="*/ 576950 h 882014"/>
                <a:gd name="T56" fmla="*/ 756074 w 882014"/>
                <a:gd name="T57" fmla="*/ 693440 h 882014"/>
                <a:gd name="T58" fmla="*/ 657303 w 882014"/>
                <a:gd name="T59" fmla="*/ 781973 h 882014"/>
                <a:gd name="T60" fmla="*/ 533329 w 882014"/>
                <a:gd name="T61" fmla="*/ 834300 h 882014"/>
                <a:gd name="T62" fmla="*/ 615554 w 882014"/>
                <a:gd name="T63" fmla="*/ 844994 h 882014"/>
                <a:gd name="T64" fmla="*/ 735904 w 882014"/>
                <a:gd name="T65" fmla="*/ 767821 h 882014"/>
                <a:gd name="T66" fmla="*/ 821243 w 882014"/>
                <a:gd name="T67" fmla="*/ 663040 h 882014"/>
                <a:gd name="T68" fmla="*/ 871322 w 882014"/>
                <a:gd name="T69" fmla="*/ 535190 h 882014"/>
                <a:gd name="T70" fmla="*/ 878913 w 882014"/>
                <a:gd name="T71" fmla="*/ 392383 h 882014"/>
                <a:gd name="T72" fmla="*/ 840774 w 882014"/>
                <a:gd name="T73" fmla="*/ 255201 h 882014"/>
                <a:gd name="T74" fmla="*/ 785532 w 882014"/>
                <a:gd name="T75" fmla="*/ 168372 h 882014"/>
                <a:gd name="T76" fmla="*/ 440753 w 882014"/>
                <a:gd name="T77" fmla="*/ 36512 h 882014"/>
                <a:gd name="T78" fmla="*/ 573445 w 882014"/>
                <a:gd name="T79" fmla="*/ 58752 h 882014"/>
                <a:gd name="T80" fmla="*/ 629118 w 882014"/>
                <a:gd name="T81" fmla="*/ 76711 h 882014"/>
                <a:gd name="T82" fmla="*/ 641296 w 882014"/>
                <a:gd name="T83" fmla="*/ 60362 h 882014"/>
                <a:gd name="T84" fmla="*/ 630948 w 882014"/>
                <a:gd name="T85" fmla="*/ 43040 h 88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2014" h="882014">
                  <a:moveTo>
                    <a:pt x="440753" y="0"/>
                  </a:moveTo>
                  <a:lnTo>
                    <a:pt x="392795" y="2591"/>
                  </a:lnTo>
                  <a:lnTo>
                    <a:pt x="346316" y="10183"/>
                  </a:lnTo>
                  <a:lnTo>
                    <a:pt x="301587" y="22506"/>
                  </a:lnTo>
                  <a:lnTo>
                    <a:pt x="258880" y="39289"/>
                  </a:lnTo>
                  <a:lnTo>
                    <a:pt x="218466" y="60260"/>
                  </a:lnTo>
                  <a:lnTo>
                    <a:pt x="180615" y="85149"/>
                  </a:lnTo>
                  <a:lnTo>
                    <a:pt x="145597" y="113685"/>
                  </a:lnTo>
                  <a:lnTo>
                    <a:pt x="113685" y="145597"/>
                  </a:lnTo>
                  <a:lnTo>
                    <a:pt x="85149" y="180615"/>
                  </a:lnTo>
                  <a:lnTo>
                    <a:pt x="60260" y="218466"/>
                  </a:lnTo>
                  <a:lnTo>
                    <a:pt x="39289" y="258880"/>
                  </a:lnTo>
                  <a:lnTo>
                    <a:pt x="22506" y="301587"/>
                  </a:lnTo>
                  <a:lnTo>
                    <a:pt x="10183" y="346316"/>
                  </a:lnTo>
                  <a:lnTo>
                    <a:pt x="2658" y="392383"/>
                  </a:lnTo>
                  <a:lnTo>
                    <a:pt x="0" y="440753"/>
                  </a:lnTo>
                  <a:lnTo>
                    <a:pt x="2591" y="488711"/>
                  </a:lnTo>
                  <a:lnTo>
                    <a:pt x="10183" y="535190"/>
                  </a:lnTo>
                  <a:lnTo>
                    <a:pt x="22506" y="579919"/>
                  </a:lnTo>
                  <a:lnTo>
                    <a:pt x="39289" y="622626"/>
                  </a:lnTo>
                  <a:lnTo>
                    <a:pt x="60260" y="663040"/>
                  </a:lnTo>
                  <a:lnTo>
                    <a:pt x="85149" y="700891"/>
                  </a:lnTo>
                  <a:lnTo>
                    <a:pt x="113685" y="735909"/>
                  </a:lnTo>
                  <a:lnTo>
                    <a:pt x="145597" y="767821"/>
                  </a:lnTo>
                  <a:lnTo>
                    <a:pt x="180615" y="796357"/>
                  </a:lnTo>
                  <a:lnTo>
                    <a:pt x="218466" y="821246"/>
                  </a:lnTo>
                  <a:lnTo>
                    <a:pt x="258880" y="842217"/>
                  </a:lnTo>
                  <a:lnTo>
                    <a:pt x="301587" y="859000"/>
                  </a:lnTo>
                  <a:lnTo>
                    <a:pt x="346316" y="871323"/>
                  </a:lnTo>
                  <a:lnTo>
                    <a:pt x="392795" y="878915"/>
                  </a:lnTo>
                  <a:lnTo>
                    <a:pt x="440753" y="881506"/>
                  </a:lnTo>
                  <a:lnTo>
                    <a:pt x="488709" y="878915"/>
                  </a:lnTo>
                  <a:lnTo>
                    <a:pt x="535187" y="871323"/>
                  </a:lnTo>
                  <a:lnTo>
                    <a:pt x="579914" y="859000"/>
                  </a:lnTo>
                  <a:lnTo>
                    <a:pt x="615554" y="844994"/>
                  </a:lnTo>
                  <a:lnTo>
                    <a:pt x="440753" y="844994"/>
                  </a:lnTo>
                  <a:lnTo>
                    <a:pt x="393676" y="842269"/>
                  </a:lnTo>
                  <a:lnTo>
                    <a:pt x="348177" y="834300"/>
                  </a:lnTo>
                  <a:lnTo>
                    <a:pt x="304561" y="821390"/>
                  </a:lnTo>
                  <a:lnTo>
                    <a:pt x="263135" y="803846"/>
                  </a:lnTo>
                  <a:lnTo>
                    <a:pt x="224203" y="781973"/>
                  </a:lnTo>
                  <a:lnTo>
                    <a:pt x="188071" y="756078"/>
                  </a:lnTo>
                  <a:lnTo>
                    <a:pt x="155046" y="726465"/>
                  </a:lnTo>
                  <a:lnTo>
                    <a:pt x="125432" y="693440"/>
                  </a:lnTo>
                  <a:lnTo>
                    <a:pt x="99536" y="657309"/>
                  </a:lnTo>
                  <a:lnTo>
                    <a:pt x="77662" y="618377"/>
                  </a:lnTo>
                  <a:lnTo>
                    <a:pt x="60117" y="576950"/>
                  </a:lnTo>
                  <a:lnTo>
                    <a:pt x="47207" y="533333"/>
                  </a:lnTo>
                  <a:lnTo>
                    <a:pt x="39237" y="487832"/>
                  </a:lnTo>
                  <a:lnTo>
                    <a:pt x="36512" y="440753"/>
                  </a:lnTo>
                  <a:lnTo>
                    <a:pt x="39237" y="393676"/>
                  </a:lnTo>
                  <a:lnTo>
                    <a:pt x="47207" y="348177"/>
                  </a:lnTo>
                  <a:lnTo>
                    <a:pt x="60117" y="304561"/>
                  </a:lnTo>
                  <a:lnTo>
                    <a:pt x="77662" y="263135"/>
                  </a:lnTo>
                  <a:lnTo>
                    <a:pt x="99536" y="224203"/>
                  </a:lnTo>
                  <a:lnTo>
                    <a:pt x="125432" y="188071"/>
                  </a:lnTo>
                  <a:lnTo>
                    <a:pt x="155046" y="155046"/>
                  </a:lnTo>
                  <a:lnTo>
                    <a:pt x="188071" y="125432"/>
                  </a:lnTo>
                  <a:lnTo>
                    <a:pt x="224203" y="99536"/>
                  </a:lnTo>
                  <a:lnTo>
                    <a:pt x="263135" y="77662"/>
                  </a:lnTo>
                  <a:lnTo>
                    <a:pt x="304561" y="60117"/>
                  </a:lnTo>
                  <a:lnTo>
                    <a:pt x="348177" y="47207"/>
                  </a:lnTo>
                  <a:lnTo>
                    <a:pt x="393676" y="39237"/>
                  </a:lnTo>
                  <a:lnTo>
                    <a:pt x="440753" y="36512"/>
                  </a:lnTo>
                  <a:lnTo>
                    <a:pt x="615131" y="36512"/>
                  </a:lnTo>
                  <a:lnTo>
                    <a:pt x="585444" y="24260"/>
                  </a:lnTo>
                  <a:lnTo>
                    <a:pt x="538465" y="10804"/>
                  </a:lnTo>
                  <a:lnTo>
                    <a:pt x="490179" y="2706"/>
                  </a:lnTo>
                  <a:lnTo>
                    <a:pt x="440753" y="0"/>
                  </a:lnTo>
                  <a:close/>
                </a:path>
                <a:path w="882014" h="882014">
                  <a:moveTo>
                    <a:pt x="778897" y="166142"/>
                  </a:moveTo>
                  <a:lnTo>
                    <a:pt x="771909" y="166563"/>
                  </a:lnTo>
                  <a:lnTo>
                    <a:pt x="765390" y="169735"/>
                  </a:lnTo>
                  <a:lnTo>
                    <a:pt x="760623" y="175191"/>
                  </a:lnTo>
                  <a:lnTo>
                    <a:pt x="758394" y="181827"/>
                  </a:lnTo>
                  <a:lnTo>
                    <a:pt x="758816" y="188818"/>
                  </a:lnTo>
                  <a:lnTo>
                    <a:pt x="761999" y="195338"/>
                  </a:lnTo>
                  <a:lnTo>
                    <a:pt x="791479" y="239505"/>
                  </a:lnTo>
                  <a:lnTo>
                    <a:pt x="814668" y="286569"/>
                  </a:lnTo>
                  <a:lnTo>
                    <a:pt x="831416" y="336090"/>
                  </a:lnTo>
                  <a:lnTo>
                    <a:pt x="841575" y="387631"/>
                  </a:lnTo>
                  <a:lnTo>
                    <a:pt x="844994" y="440753"/>
                  </a:lnTo>
                  <a:lnTo>
                    <a:pt x="842269" y="487832"/>
                  </a:lnTo>
                  <a:lnTo>
                    <a:pt x="834299" y="533333"/>
                  </a:lnTo>
                  <a:lnTo>
                    <a:pt x="821389" y="576950"/>
                  </a:lnTo>
                  <a:lnTo>
                    <a:pt x="803844" y="618377"/>
                  </a:lnTo>
                  <a:lnTo>
                    <a:pt x="781970" y="657309"/>
                  </a:lnTo>
                  <a:lnTo>
                    <a:pt x="756074" y="693440"/>
                  </a:lnTo>
                  <a:lnTo>
                    <a:pt x="726460" y="726465"/>
                  </a:lnTo>
                  <a:lnTo>
                    <a:pt x="693435" y="756078"/>
                  </a:lnTo>
                  <a:lnTo>
                    <a:pt x="657303" y="781973"/>
                  </a:lnTo>
                  <a:lnTo>
                    <a:pt x="618371" y="803846"/>
                  </a:lnTo>
                  <a:lnTo>
                    <a:pt x="576945" y="821390"/>
                  </a:lnTo>
                  <a:lnTo>
                    <a:pt x="533329" y="834300"/>
                  </a:lnTo>
                  <a:lnTo>
                    <a:pt x="487830" y="842269"/>
                  </a:lnTo>
                  <a:lnTo>
                    <a:pt x="440753" y="844994"/>
                  </a:lnTo>
                  <a:lnTo>
                    <a:pt x="615554" y="844994"/>
                  </a:lnTo>
                  <a:lnTo>
                    <a:pt x="663035" y="821246"/>
                  </a:lnTo>
                  <a:lnTo>
                    <a:pt x="700886" y="796357"/>
                  </a:lnTo>
                  <a:lnTo>
                    <a:pt x="735904" y="767821"/>
                  </a:lnTo>
                  <a:lnTo>
                    <a:pt x="767816" y="735909"/>
                  </a:lnTo>
                  <a:lnTo>
                    <a:pt x="796353" y="700891"/>
                  </a:lnTo>
                  <a:lnTo>
                    <a:pt x="821243" y="663040"/>
                  </a:lnTo>
                  <a:lnTo>
                    <a:pt x="842215" y="622626"/>
                  </a:lnTo>
                  <a:lnTo>
                    <a:pt x="858999" y="579919"/>
                  </a:lnTo>
                  <a:lnTo>
                    <a:pt x="871322" y="535190"/>
                  </a:lnTo>
                  <a:lnTo>
                    <a:pt x="878915" y="488711"/>
                  </a:lnTo>
                  <a:lnTo>
                    <a:pt x="881506" y="440753"/>
                  </a:lnTo>
                  <a:lnTo>
                    <a:pt x="878913" y="392383"/>
                  </a:lnTo>
                  <a:lnTo>
                    <a:pt x="871197" y="345148"/>
                  </a:lnTo>
                  <a:lnTo>
                    <a:pt x="858453" y="299327"/>
                  </a:lnTo>
                  <a:lnTo>
                    <a:pt x="840774" y="255201"/>
                  </a:lnTo>
                  <a:lnTo>
                    <a:pt x="818256" y="213049"/>
                  </a:lnTo>
                  <a:lnTo>
                    <a:pt x="790994" y="173151"/>
                  </a:lnTo>
                  <a:lnTo>
                    <a:pt x="785532" y="168372"/>
                  </a:lnTo>
                  <a:lnTo>
                    <a:pt x="778897" y="166142"/>
                  </a:lnTo>
                  <a:close/>
                </a:path>
                <a:path w="882014" h="882014">
                  <a:moveTo>
                    <a:pt x="615131" y="36512"/>
                  </a:moveTo>
                  <a:lnTo>
                    <a:pt x="440753" y="36512"/>
                  </a:lnTo>
                  <a:lnTo>
                    <a:pt x="486085" y="38995"/>
                  </a:lnTo>
                  <a:lnTo>
                    <a:pt x="530367" y="46420"/>
                  </a:lnTo>
                  <a:lnTo>
                    <a:pt x="573445" y="58752"/>
                  </a:lnTo>
                  <a:lnTo>
                    <a:pt x="615162" y="75958"/>
                  </a:lnTo>
                  <a:lnTo>
                    <a:pt x="622192" y="77730"/>
                  </a:lnTo>
                  <a:lnTo>
                    <a:pt x="629118" y="76711"/>
                  </a:lnTo>
                  <a:lnTo>
                    <a:pt x="635156" y="73172"/>
                  </a:lnTo>
                  <a:lnTo>
                    <a:pt x="639521" y="67386"/>
                  </a:lnTo>
                  <a:lnTo>
                    <a:pt x="641296" y="60362"/>
                  </a:lnTo>
                  <a:lnTo>
                    <a:pt x="640273" y="53436"/>
                  </a:lnTo>
                  <a:lnTo>
                    <a:pt x="636731" y="47399"/>
                  </a:lnTo>
                  <a:lnTo>
                    <a:pt x="630948" y="43040"/>
                  </a:lnTo>
                  <a:lnTo>
                    <a:pt x="615131" y="36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04" name="object 17">
              <a:extLst>
                <a:ext uri="{FF2B5EF4-FFF2-40B4-BE49-F238E27FC236}">
                  <a16:creationId xmlns:a16="http://schemas.microsoft.com/office/drawing/2014/main" id="{D8EBECDF-35BE-3022-5296-0D2C9041A1C5}"/>
                </a:ext>
              </a:extLst>
            </p:cNvPr>
            <p:cNvSpPr>
              <a:spLocks/>
            </p:cNvSpPr>
            <p:nvPr/>
          </p:nvSpPr>
          <p:spPr bwMode="auto">
            <a:xfrm>
              <a:off x="3735537" y="4269200"/>
              <a:ext cx="143510" cy="469265"/>
            </a:xfrm>
            <a:custGeom>
              <a:avLst/>
              <a:gdLst>
                <a:gd name="T0" fmla="*/ 119926 w 143510"/>
                <a:gd name="T1" fmla="*/ 0 h 469264"/>
                <a:gd name="T2" fmla="*/ 23240 w 143510"/>
                <a:gd name="T3" fmla="*/ 0 h 469264"/>
                <a:gd name="T4" fmla="*/ 14203 w 143510"/>
                <a:gd name="T5" fmla="*/ 1827 h 469264"/>
                <a:gd name="T6" fmla="*/ 6815 w 143510"/>
                <a:gd name="T7" fmla="*/ 6810 h 469264"/>
                <a:gd name="T8" fmla="*/ 1829 w 143510"/>
                <a:gd name="T9" fmla="*/ 14198 h 469264"/>
                <a:gd name="T10" fmla="*/ 0 w 143510"/>
                <a:gd name="T11" fmla="*/ 23241 h 469264"/>
                <a:gd name="T12" fmla="*/ 0 w 143510"/>
                <a:gd name="T13" fmla="*/ 445947 h 469264"/>
                <a:gd name="T14" fmla="*/ 1829 w 143510"/>
                <a:gd name="T15" fmla="*/ 454985 h 469264"/>
                <a:gd name="T16" fmla="*/ 6815 w 143510"/>
                <a:gd name="T17" fmla="*/ 462373 h 469264"/>
                <a:gd name="T18" fmla="*/ 14203 w 143510"/>
                <a:gd name="T19" fmla="*/ 467359 h 469264"/>
                <a:gd name="T20" fmla="*/ 23240 w 143510"/>
                <a:gd name="T21" fmla="*/ 469188 h 469264"/>
                <a:gd name="T22" fmla="*/ 119926 w 143510"/>
                <a:gd name="T23" fmla="*/ 469188 h 469264"/>
                <a:gd name="T24" fmla="*/ 128963 w 143510"/>
                <a:gd name="T25" fmla="*/ 467359 h 469264"/>
                <a:gd name="T26" fmla="*/ 136351 w 143510"/>
                <a:gd name="T27" fmla="*/ 462373 h 469264"/>
                <a:gd name="T28" fmla="*/ 141337 w 143510"/>
                <a:gd name="T29" fmla="*/ 454985 h 469264"/>
                <a:gd name="T30" fmla="*/ 141974 w 143510"/>
                <a:gd name="T31" fmla="*/ 451840 h 469264"/>
                <a:gd name="T32" fmla="*/ 19989 w 143510"/>
                <a:gd name="T33" fmla="*/ 451840 h 469264"/>
                <a:gd name="T34" fmla="*/ 17348 w 143510"/>
                <a:gd name="T35" fmla="*/ 449199 h 469264"/>
                <a:gd name="T36" fmla="*/ 17348 w 143510"/>
                <a:gd name="T37" fmla="*/ 19977 h 469264"/>
                <a:gd name="T38" fmla="*/ 19989 w 143510"/>
                <a:gd name="T39" fmla="*/ 17335 h 469264"/>
                <a:gd name="T40" fmla="*/ 141972 w 143510"/>
                <a:gd name="T41" fmla="*/ 17335 h 469264"/>
                <a:gd name="T42" fmla="*/ 141337 w 143510"/>
                <a:gd name="T43" fmla="*/ 14198 h 469264"/>
                <a:gd name="T44" fmla="*/ 136351 w 143510"/>
                <a:gd name="T45" fmla="*/ 6810 h 469264"/>
                <a:gd name="T46" fmla="*/ 128963 w 143510"/>
                <a:gd name="T47" fmla="*/ 1827 h 469264"/>
                <a:gd name="T48" fmla="*/ 119926 w 143510"/>
                <a:gd name="T49" fmla="*/ 0 h 469264"/>
                <a:gd name="T50" fmla="*/ 141972 w 143510"/>
                <a:gd name="T51" fmla="*/ 17335 h 469264"/>
                <a:gd name="T52" fmla="*/ 123177 w 143510"/>
                <a:gd name="T53" fmla="*/ 17335 h 469264"/>
                <a:gd name="T54" fmla="*/ 125818 w 143510"/>
                <a:gd name="T55" fmla="*/ 19977 h 469264"/>
                <a:gd name="T56" fmla="*/ 125818 w 143510"/>
                <a:gd name="T57" fmla="*/ 449199 h 469264"/>
                <a:gd name="T58" fmla="*/ 123177 w 143510"/>
                <a:gd name="T59" fmla="*/ 451840 h 469264"/>
                <a:gd name="T60" fmla="*/ 141974 w 143510"/>
                <a:gd name="T61" fmla="*/ 451840 h 469264"/>
                <a:gd name="T62" fmla="*/ 143167 w 143510"/>
                <a:gd name="T63" fmla="*/ 445947 h 469264"/>
                <a:gd name="T64" fmla="*/ 143167 w 143510"/>
                <a:gd name="T65" fmla="*/ 23241 h 469264"/>
                <a:gd name="T66" fmla="*/ 141972 w 143510"/>
                <a:gd name="T67" fmla="*/ 17335 h 469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510" h="469264">
                  <a:moveTo>
                    <a:pt x="119926" y="0"/>
                  </a:moveTo>
                  <a:lnTo>
                    <a:pt x="23240" y="0"/>
                  </a:lnTo>
                  <a:lnTo>
                    <a:pt x="14203" y="1827"/>
                  </a:lnTo>
                  <a:lnTo>
                    <a:pt x="6815" y="6810"/>
                  </a:lnTo>
                  <a:lnTo>
                    <a:pt x="1829" y="14198"/>
                  </a:lnTo>
                  <a:lnTo>
                    <a:pt x="0" y="23241"/>
                  </a:lnTo>
                  <a:lnTo>
                    <a:pt x="0" y="445947"/>
                  </a:lnTo>
                  <a:lnTo>
                    <a:pt x="1829" y="454985"/>
                  </a:lnTo>
                  <a:lnTo>
                    <a:pt x="6815" y="462373"/>
                  </a:lnTo>
                  <a:lnTo>
                    <a:pt x="14203" y="467359"/>
                  </a:lnTo>
                  <a:lnTo>
                    <a:pt x="23240" y="469188"/>
                  </a:lnTo>
                  <a:lnTo>
                    <a:pt x="119926" y="469188"/>
                  </a:lnTo>
                  <a:lnTo>
                    <a:pt x="128963" y="467359"/>
                  </a:lnTo>
                  <a:lnTo>
                    <a:pt x="136351" y="462373"/>
                  </a:lnTo>
                  <a:lnTo>
                    <a:pt x="141337" y="454985"/>
                  </a:lnTo>
                  <a:lnTo>
                    <a:pt x="141974" y="451840"/>
                  </a:lnTo>
                  <a:lnTo>
                    <a:pt x="19989" y="451840"/>
                  </a:lnTo>
                  <a:lnTo>
                    <a:pt x="17348" y="449199"/>
                  </a:lnTo>
                  <a:lnTo>
                    <a:pt x="17348" y="19977"/>
                  </a:lnTo>
                  <a:lnTo>
                    <a:pt x="19989" y="17335"/>
                  </a:lnTo>
                  <a:lnTo>
                    <a:pt x="141972" y="17335"/>
                  </a:lnTo>
                  <a:lnTo>
                    <a:pt x="141337" y="14198"/>
                  </a:lnTo>
                  <a:lnTo>
                    <a:pt x="136351" y="6810"/>
                  </a:lnTo>
                  <a:lnTo>
                    <a:pt x="128963" y="1827"/>
                  </a:lnTo>
                  <a:lnTo>
                    <a:pt x="119926" y="0"/>
                  </a:lnTo>
                  <a:close/>
                </a:path>
                <a:path w="143510" h="469264">
                  <a:moveTo>
                    <a:pt x="141972" y="17335"/>
                  </a:moveTo>
                  <a:lnTo>
                    <a:pt x="123177" y="17335"/>
                  </a:lnTo>
                  <a:lnTo>
                    <a:pt x="125818" y="19977"/>
                  </a:lnTo>
                  <a:lnTo>
                    <a:pt x="125818" y="449199"/>
                  </a:lnTo>
                  <a:lnTo>
                    <a:pt x="123177" y="451840"/>
                  </a:lnTo>
                  <a:lnTo>
                    <a:pt x="141974" y="451840"/>
                  </a:lnTo>
                  <a:lnTo>
                    <a:pt x="143167" y="445947"/>
                  </a:lnTo>
                  <a:lnTo>
                    <a:pt x="143167" y="23241"/>
                  </a:lnTo>
                  <a:lnTo>
                    <a:pt x="141972" y="17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05" name="object 18">
              <a:extLst>
                <a:ext uri="{FF2B5EF4-FFF2-40B4-BE49-F238E27FC236}">
                  <a16:creationId xmlns:a16="http://schemas.microsoft.com/office/drawing/2014/main" id="{C74D0A07-0F58-7B54-F97B-E921B35CF00D}"/>
                </a:ext>
              </a:extLst>
            </p:cNvPr>
            <p:cNvSpPr>
              <a:spLocks/>
            </p:cNvSpPr>
            <p:nvPr/>
          </p:nvSpPr>
          <p:spPr bwMode="auto">
            <a:xfrm>
              <a:off x="3861358" y="4291511"/>
              <a:ext cx="91440" cy="447040"/>
            </a:xfrm>
            <a:custGeom>
              <a:avLst/>
              <a:gdLst>
                <a:gd name="T0" fmla="*/ 67868 w 91439"/>
                <a:gd name="T1" fmla="*/ 0 h 447039"/>
                <a:gd name="T2" fmla="*/ 23240 w 91439"/>
                <a:gd name="T3" fmla="*/ 0 h 447039"/>
                <a:gd name="T4" fmla="*/ 14203 w 91439"/>
                <a:gd name="T5" fmla="*/ 1829 h 447039"/>
                <a:gd name="T6" fmla="*/ 6815 w 91439"/>
                <a:gd name="T7" fmla="*/ 6815 h 447039"/>
                <a:gd name="T8" fmla="*/ 1829 w 91439"/>
                <a:gd name="T9" fmla="*/ 14203 h 447039"/>
                <a:gd name="T10" fmla="*/ 0 w 91439"/>
                <a:gd name="T11" fmla="*/ 23241 h 447039"/>
                <a:gd name="T12" fmla="*/ 0 w 91439"/>
                <a:gd name="T13" fmla="*/ 423633 h 447039"/>
                <a:gd name="T14" fmla="*/ 1829 w 91439"/>
                <a:gd name="T15" fmla="*/ 432671 h 447039"/>
                <a:gd name="T16" fmla="*/ 6815 w 91439"/>
                <a:gd name="T17" fmla="*/ 440059 h 447039"/>
                <a:gd name="T18" fmla="*/ 14203 w 91439"/>
                <a:gd name="T19" fmla="*/ 445045 h 447039"/>
                <a:gd name="T20" fmla="*/ 23240 w 91439"/>
                <a:gd name="T21" fmla="*/ 446874 h 447039"/>
                <a:gd name="T22" fmla="*/ 67868 w 91439"/>
                <a:gd name="T23" fmla="*/ 446874 h 447039"/>
                <a:gd name="T24" fmla="*/ 76906 w 91439"/>
                <a:gd name="T25" fmla="*/ 445045 h 447039"/>
                <a:gd name="T26" fmla="*/ 84294 w 91439"/>
                <a:gd name="T27" fmla="*/ 440059 h 447039"/>
                <a:gd name="T28" fmla="*/ 89280 w 91439"/>
                <a:gd name="T29" fmla="*/ 432671 h 447039"/>
                <a:gd name="T30" fmla="*/ 89916 w 91439"/>
                <a:gd name="T31" fmla="*/ 429526 h 447039"/>
                <a:gd name="T32" fmla="*/ 19989 w 91439"/>
                <a:gd name="T33" fmla="*/ 429526 h 447039"/>
                <a:gd name="T34" fmla="*/ 17348 w 91439"/>
                <a:gd name="T35" fmla="*/ 426885 h 447039"/>
                <a:gd name="T36" fmla="*/ 17348 w 91439"/>
                <a:gd name="T37" fmla="*/ 19977 h 447039"/>
                <a:gd name="T38" fmla="*/ 19989 w 91439"/>
                <a:gd name="T39" fmla="*/ 17335 h 447039"/>
                <a:gd name="T40" fmla="*/ 89914 w 91439"/>
                <a:gd name="T41" fmla="*/ 17335 h 447039"/>
                <a:gd name="T42" fmla="*/ 89280 w 91439"/>
                <a:gd name="T43" fmla="*/ 14203 h 447039"/>
                <a:gd name="T44" fmla="*/ 84294 w 91439"/>
                <a:gd name="T45" fmla="*/ 6815 h 447039"/>
                <a:gd name="T46" fmla="*/ 76906 w 91439"/>
                <a:gd name="T47" fmla="*/ 1829 h 447039"/>
                <a:gd name="T48" fmla="*/ 67868 w 91439"/>
                <a:gd name="T49" fmla="*/ 0 h 447039"/>
                <a:gd name="T50" fmla="*/ 89914 w 91439"/>
                <a:gd name="T51" fmla="*/ 17335 h 447039"/>
                <a:gd name="T52" fmla="*/ 71119 w 91439"/>
                <a:gd name="T53" fmla="*/ 17335 h 447039"/>
                <a:gd name="T54" fmla="*/ 73761 w 91439"/>
                <a:gd name="T55" fmla="*/ 19977 h 447039"/>
                <a:gd name="T56" fmla="*/ 73761 w 91439"/>
                <a:gd name="T57" fmla="*/ 426885 h 447039"/>
                <a:gd name="T58" fmla="*/ 71119 w 91439"/>
                <a:gd name="T59" fmla="*/ 429526 h 447039"/>
                <a:gd name="T60" fmla="*/ 89916 w 91439"/>
                <a:gd name="T61" fmla="*/ 429526 h 447039"/>
                <a:gd name="T62" fmla="*/ 91109 w 91439"/>
                <a:gd name="T63" fmla="*/ 423633 h 447039"/>
                <a:gd name="T64" fmla="*/ 91109 w 91439"/>
                <a:gd name="T65" fmla="*/ 23241 h 447039"/>
                <a:gd name="T66" fmla="*/ 89914 w 91439"/>
                <a:gd name="T67" fmla="*/ 17335 h 44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439" h="447039">
                  <a:moveTo>
                    <a:pt x="67868" y="0"/>
                  </a:moveTo>
                  <a:lnTo>
                    <a:pt x="23240" y="0"/>
                  </a:lnTo>
                  <a:lnTo>
                    <a:pt x="14203" y="1829"/>
                  </a:lnTo>
                  <a:lnTo>
                    <a:pt x="6815" y="6815"/>
                  </a:lnTo>
                  <a:lnTo>
                    <a:pt x="1829" y="14203"/>
                  </a:lnTo>
                  <a:lnTo>
                    <a:pt x="0" y="23241"/>
                  </a:lnTo>
                  <a:lnTo>
                    <a:pt x="0" y="423633"/>
                  </a:lnTo>
                  <a:lnTo>
                    <a:pt x="1829" y="432671"/>
                  </a:lnTo>
                  <a:lnTo>
                    <a:pt x="6815" y="440059"/>
                  </a:lnTo>
                  <a:lnTo>
                    <a:pt x="14203" y="445045"/>
                  </a:lnTo>
                  <a:lnTo>
                    <a:pt x="23240" y="446874"/>
                  </a:lnTo>
                  <a:lnTo>
                    <a:pt x="67868" y="446874"/>
                  </a:lnTo>
                  <a:lnTo>
                    <a:pt x="76906" y="445045"/>
                  </a:lnTo>
                  <a:lnTo>
                    <a:pt x="84294" y="440059"/>
                  </a:lnTo>
                  <a:lnTo>
                    <a:pt x="89280" y="432671"/>
                  </a:lnTo>
                  <a:lnTo>
                    <a:pt x="89916" y="429526"/>
                  </a:lnTo>
                  <a:lnTo>
                    <a:pt x="19989" y="429526"/>
                  </a:lnTo>
                  <a:lnTo>
                    <a:pt x="17348" y="426885"/>
                  </a:lnTo>
                  <a:lnTo>
                    <a:pt x="17348" y="19977"/>
                  </a:lnTo>
                  <a:lnTo>
                    <a:pt x="19989" y="17335"/>
                  </a:lnTo>
                  <a:lnTo>
                    <a:pt x="89914" y="17335"/>
                  </a:lnTo>
                  <a:lnTo>
                    <a:pt x="89280" y="14203"/>
                  </a:lnTo>
                  <a:lnTo>
                    <a:pt x="84294" y="6815"/>
                  </a:lnTo>
                  <a:lnTo>
                    <a:pt x="76906" y="1829"/>
                  </a:lnTo>
                  <a:lnTo>
                    <a:pt x="67868" y="0"/>
                  </a:lnTo>
                  <a:close/>
                </a:path>
                <a:path w="91439" h="447039">
                  <a:moveTo>
                    <a:pt x="89914" y="17335"/>
                  </a:moveTo>
                  <a:lnTo>
                    <a:pt x="71119" y="17335"/>
                  </a:lnTo>
                  <a:lnTo>
                    <a:pt x="73761" y="19977"/>
                  </a:lnTo>
                  <a:lnTo>
                    <a:pt x="73761" y="426885"/>
                  </a:lnTo>
                  <a:lnTo>
                    <a:pt x="71119" y="429526"/>
                  </a:lnTo>
                  <a:lnTo>
                    <a:pt x="89916" y="429526"/>
                  </a:lnTo>
                  <a:lnTo>
                    <a:pt x="91109" y="423633"/>
                  </a:lnTo>
                  <a:lnTo>
                    <a:pt x="91109" y="23241"/>
                  </a:lnTo>
                  <a:lnTo>
                    <a:pt x="89914" y="17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06" name="object 19">
              <a:extLst>
                <a:ext uri="{FF2B5EF4-FFF2-40B4-BE49-F238E27FC236}">
                  <a16:creationId xmlns:a16="http://schemas.microsoft.com/office/drawing/2014/main" id="{8B1D8D50-69A9-D6A1-F114-A80965C82B49}"/>
                </a:ext>
              </a:extLst>
            </p:cNvPr>
            <p:cNvSpPr>
              <a:spLocks/>
            </p:cNvSpPr>
            <p:nvPr/>
          </p:nvSpPr>
          <p:spPr bwMode="auto">
            <a:xfrm>
              <a:off x="3935121" y="4239446"/>
              <a:ext cx="128905" cy="499109"/>
            </a:xfrm>
            <a:custGeom>
              <a:avLst/>
              <a:gdLst>
                <a:gd name="T0" fmla="*/ 105054 w 128904"/>
                <a:gd name="T1" fmla="*/ 0 h 499110"/>
                <a:gd name="T2" fmla="*/ 23240 w 128904"/>
                <a:gd name="T3" fmla="*/ 0 h 499110"/>
                <a:gd name="T4" fmla="*/ 14203 w 128904"/>
                <a:gd name="T5" fmla="*/ 1829 h 499110"/>
                <a:gd name="T6" fmla="*/ 6815 w 128904"/>
                <a:gd name="T7" fmla="*/ 6815 h 499110"/>
                <a:gd name="T8" fmla="*/ 1829 w 128904"/>
                <a:gd name="T9" fmla="*/ 14203 h 499110"/>
                <a:gd name="T10" fmla="*/ 0 w 128904"/>
                <a:gd name="T11" fmla="*/ 23241 h 499110"/>
                <a:gd name="T12" fmla="*/ 0 w 128904"/>
                <a:gd name="T13" fmla="*/ 475703 h 499110"/>
                <a:gd name="T14" fmla="*/ 1829 w 128904"/>
                <a:gd name="T15" fmla="*/ 484741 h 499110"/>
                <a:gd name="T16" fmla="*/ 6815 w 128904"/>
                <a:gd name="T17" fmla="*/ 492129 h 499110"/>
                <a:gd name="T18" fmla="*/ 14203 w 128904"/>
                <a:gd name="T19" fmla="*/ 497115 h 499110"/>
                <a:gd name="T20" fmla="*/ 23240 w 128904"/>
                <a:gd name="T21" fmla="*/ 498944 h 499110"/>
                <a:gd name="T22" fmla="*/ 105054 w 128904"/>
                <a:gd name="T23" fmla="*/ 498944 h 499110"/>
                <a:gd name="T24" fmla="*/ 114089 w 128904"/>
                <a:gd name="T25" fmla="*/ 497115 h 499110"/>
                <a:gd name="T26" fmla="*/ 121473 w 128904"/>
                <a:gd name="T27" fmla="*/ 492129 h 499110"/>
                <a:gd name="T28" fmla="*/ 126455 w 128904"/>
                <a:gd name="T29" fmla="*/ 484741 h 499110"/>
                <a:gd name="T30" fmla="*/ 127091 w 128904"/>
                <a:gd name="T31" fmla="*/ 481596 h 499110"/>
                <a:gd name="T32" fmla="*/ 19989 w 128904"/>
                <a:gd name="T33" fmla="*/ 481596 h 499110"/>
                <a:gd name="T34" fmla="*/ 17348 w 128904"/>
                <a:gd name="T35" fmla="*/ 478955 h 499110"/>
                <a:gd name="T36" fmla="*/ 17348 w 128904"/>
                <a:gd name="T37" fmla="*/ 19977 h 499110"/>
                <a:gd name="T38" fmla="*/ 19989 w 128904"/>
                <a:gd name="T39" fmla="*/ 17335 h 499110"/>
                <a:gd name="T40" fmla="*/ 127088 w 128904"/>
                <a:gd name="T41" fmla="*/ 17335 h 499110"/>
                <a:gd name="T42" fmla="*/ 126455 w 128904"/>
                <a:gd name="T43" fmla="*/ 14203 h 499110"/>
                <a:gd name="T44" fmla="*/ 121473 w 128904"/>
                <a:gd name="T45" fmla="*/ 6815 h 499110"/>
                <a:gd name="T46" fmla="*/ 114089 w 128904"/>
                <a:gd name="T47" fmla="*/ 1829 h 499110"/>
                <a:gd name="T48" fmla="*/ 105054 w 128904"/>
                <a:gd name="T49" fmla="*/ 0 h 499110"/>
                <a:gd name="T50" fmla="*/ 127088 w 128904"/>
                <a:gd name="T51" fmla="*/ 17335 h 499110"/>
                <a:gd name="T52" fmla="*/ 108305 w 128904"/>
                <a:gd name="T53" fmla="*/ 17335 h 499110"/>
                <a:gd name="T54" fmla="*/ 110947 w 128904"/>
                <a:gd name="T55" fmla="*/ 19977 h 499110"/>
                <a:gd name="T56" fmla="*/ 110947 w 128904"/>
                <a:gd name="T57" fmla="*/ 478955 h 499110"/>
                <a:gd name="T58" fmla="*/ 108305 w 128904"/>
                <a:gd name="T59" fmla="*/ 481596 h 499110"/>
                <a:gd name="T60" fmla="*/ 127091 w 128904"/>
                <a:gd name="T61" fmla="*/ 481596 h 499110"/>
                <a:gd name="T62" fmla="*/ 128282 w 128904"/>
                <a:gd name="T63" fmla="*/ 475703 h 499110"/>
                <a:gd name="T64" fmla="*/ 128282 w 128904"/>
                <a:gd name="T65" fmla="*/ 23241 h 499110"/>
                <a:gd name="T66" fmla="*/ 127088 w 128904"/>
                <a:gd name="T67" fmla="*/ 17335 h 499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904" h="499110">
                  <a:moveTo>
                    <a:pt x="105054" y="0"/>
                  </a:moveTo>
                  <a:lnTo>
                    <a:pt x="23240" y="0"/>
                  </a:lnTo>
                  <a:lnTo>
                    <a:pt x="14203" y="1829"/>
                  </a:lnTo>
                  <a:lnTo>
                    <a:pt x="6815" y="6815"/>
                  </a:lnTo>
                  <a:lnTo>
                    <a:pt x="1829" y="14203"/>
                  </a:lnTo>
                  <a:lnTo>
                    <a:pt x="0" y="23241"/>
                  </a:lnTo>
                  <a:lnTo>
                    <a:pt x="0" y="475703"/>
                  </a:lnTo>
                  <a:lnTo>
                    <a:pt x="1829" y="484741"/>
                  </a:lnTo>
                  <a:lnTo>
                    <a:pt x="6815" y="492129"/>
                  </a:lnTo>
                  <a:lnTo>
                    <a:pt x="14203" y="497115"/>
                  </a:lnTo>
                  <a:lnTo>
                    <a:pt x="23240" y="498944"/>
                  </a:lnTo>
                  <a:lnTo>
                    <a:pt x="105054" y="498944"/>
                  </a:lnTo>
                  <a:lnTo>
                    <a:pt x="114089" y="497115"/>
                  </a:lnTo>
                  <a:lnTo>
                    <a:pt x="121473" y="492129"/>
                  </a:lnTo>
                  <a:lnTo>
                    <a:pt x="126455" y="484741"/>
                  </a:lnTo>
                  <a:lnTo>
                    <a:pt x="127091" y="481596"/>
                  </a:lnTo>
                  <a:lnTo>
                    <a:pt x="19989" y="481596"/>
                  </a:lnTo>
                  <a:lnTo>
                    <a:pt x="17348" y="478955"/>
                  </a:lnTo>
                  <a:lnTo>
                    <a:pt x="17348" y="19977"/>
                  </a:lnTo>
                  <a:lnTo>
                    <a:pt x="19989" y="17335"/>
                  </a:lnTo>
                  <a:lnTo>
                    <a:pt x="127088" y="17335"/>
                  </a:lnTo>
                  <a:lnTo>
                    <a:pt x="126455" y="14203"/>
                  </a:lnTo>
                  <a:lnTo>
                    <a:pt x="121473" y="6815"/>
                  </a:lnTo>
                  <a:lnTo>
                    <a:pt x="114089" y="1829"/>
                  </a:lnTo>
                  <a:lnTo>
                    <a:pt x="105054" y="0"/>
                  </a:lnTo>
                  <a:close/>
                </a:path>
                <a:path w="128904" h="499110">
                  <a:moveTo>
                    <a:pt x="127088" y="17335"/>
                  </a:moveTo>
                  <a:lnTo>
                    <a:pt x="108305" y="17335"/>
                  </a:lnTo>
                  <a:lnTo>
                    <a:pt x="110947" y="19977"/>
                  </a:lnTo>
                  <a:lnTo>
                    <a:pt x="110947" y="478955"/>
                  </a:lnTo>
                  <a:lnTo>
                    <a:pt x="108305" y="481596"/>
                  </a:lnTo>
                  <a:lnTo>
                    <a:pt x="127091" y="481596"/>
                  </a:lnTo>
                  <a:lnTo>
                    <a:pt x="128282" y="475703"/>
                  </a:lnTo>
                  <a:lnTo>
                    <a:pt x="128282" y="23241"/>
                  </a:lnTo>
                  <a:lnTo>
                    <a:pt x="127088" y="17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07" name="object 20">
              <a:extLst>
                <a:ext uri="{FF2B5EF4-FFF2-40B4-BE49-F238E27FC236}">
                  <a16:creationId xmlns:a16="http://schemas.microsoft.com/office/drawing/2014/main" id="{0BCB569E-B729-91B1-D18E-6E601F7E983F}"/>
                </a:ext>
              </a:extLst>
            </p:cNvPr>
            <p:cNvSpPr>
              <a:spLocks/>
            </p:cNvSpPr>
            <p:nvPr/>
          </p:nvSpPr>
          <p:spPr bwMode="auto">
            <a:xfrm>
              <a:off x="4046071" y="4269201"/>
              <a:ext cx="76835" cy="469265"/>
            </a:xfrm>
            <a:custGeom>
              <a:avLst/>
              <a:gdLst>
                <a:gd name="T0" fmla="*/ 52984 w 76835"/>
                <a:gd name="T1" fmla="*/ 0 h 469264"/>
                <a:gd name="T2" fmla="*/ 23228 w 76835"/>
                <a:gd name="T3" fmla="*/ 0 h 469264"/>
                <a:gd name="T4" fmla="*/ 14192 w 76835"/>
                <a:gd name="T5" fmla="*/ 1827 h 469264"/>
                <a:gd name="T6" fmla="*/ 6808 w 76835"/>
                <a:gd name="T7" fmla="*/ 6810 h 469264"/>
                <a:gd name="T8" fmla="*/ 1827 w 76835"/>
                <a:gd name="T9" fmla="*/ 14198 h 469264"/>
                <a:gd name="T10" fmla="*/ 0 w 76835"/>
                <a:gd name="T11" fmla="*/ 23240 h 469264"/>
                <a:gd name="T12" fmla="*/ 0 w 76835"/>
                <a:gd name="T13" fmla="*/ 445947 h 469264"/>
                <a:gd name="T14" fmla="*/ 1827 w 76835"/>
                <a:gd name="T15" fmla="*/ 454985 h 469264"/>
                <a:gd name="T16" fmla="*/ 6808 w 76835"/>
                <a:gd name="T17" fmla="*/ 462373 h 469264"/>
                <a:gd name="T18" fmla="*/ 14192 w 76835"/>
                <a:gd name="T19" fmla="*/ 467359 h 469264"/>
                <a:gd name="T20" fmla="*/ 23228 w 76835"/>
                <a:gd name="T21" fmla="*/ 469188 h 469264"/>
                <a:gd name="T22" fmla="*/ 52984 w 76835"/>
                <a:gd name="T23" fmla="*/ 469188 h 469264"/>
                <a:gd name="T24" fmla="*/ 62021 w 76835"/>
                <a:gd name="T25" fmla="*/ 467359 h 469264"/>
                <a:gd name="T26" fmla="*/ 69410 w 76835"/>
                <a:gd name="T27" fmla="*/ 462373 h 469264"/>
                <a:gd name="T28" fmla="*/ 74396 w 76835"/>
                <a:gd name="T29" fmla="*/ 454985 h 469264"/>
                <a:gd name="T30" fmla="*/ 75032 w 76835"/>
                <a:gd name="T31" fmla="*/ 451840 h 469264"/>
                <a:gd name="T32" fmla="*/ 19977 w 76835"/>
                <a:gd name="T33" fmla="*/ 451840 h 469264"/>
                <a:gd name="T34" fmla="*/ 17335 w 76835"/>
                <a:gd name="T35" fmla="*/ 449198 h 469264"/>
                <a:gd name="T36" fmla="*/ 17335 w 76835"/>
                <a:gd name="T37" fmla="*/ 19977 h 469264"/>
                <a:gd name="T38" fmla="*/ 19977 w 76835"/>
                <a:gd name="T39" fmla="*/ 17335 h 469264"/>
                <a:gd name="T40" fmla="*/ 75030 w 76835"/>
                <a:gd name="T41" fmla="*/ 17335 h 469264"/>
                <a:gd name="T42" fmla="*/ 74396 w 76835"/>
                <a:gd name="T43" fmla="*/ 14198 h 469264"/>
                <a:gd name="T44" fmla="*/ 69410 w 76835"/>
                <a:gd name="T45" fmla="*/ 6810 h 469264"/>
                <a:gd name="T46" fmla="*/ 62021 w 76835"/>
                <a:gd name="T47" fmla="*/ 1827 h 469264"/>
                <a:gd name="T48" fmla="*/ 52984 w 76835"/>
                <a:gd name="T49" fmla="*/ 0 h 469264"/>
                <a:gd name="T50" fmla="*/ 72339 w 76835"/>
                <a:gd name="T51" fmla="*/ 114350 h 469264"/>
                <a:gd name="T52" fmla="*/ 62763 w 76835"/>
                <a:gd name="T53" fmla="*/ 114350 h 469264"/>
                <a:gd name="T54" fmla="*/ 58877 w 76835"/>
                <a:gd name="T55" fmla="*/ 118224 h 469264"/>
                <a:gd name="T56" fmla="*/ 58877 w 76835"/>
                <a:gd name="T57" fmla="*/ 449198 h 469264"/>
                <a:gd name="T58" fmla="*/ 56235 w 76835"/>
                <a:gd name="T59" fmla="*/ 451840 h 469264"/>
                <a:gd name="T60" fmla="*/ 75032 w 76835"/>
                <a:gd name="T61" fmla="*/ 451840 h 469264"/>
                <a:gd name="T62" fmla="*/ 76225 w 76835"/>
                <a:gd name="T63" fmla="*/ 445947 h 469264"/>
                <a:gd name="T64" fmla="*/ 76225 w 76835"/>
                <a:gd name="T65" fmla="*/ 118224 h 469264"/>
                <a:gd name="T66" fmla="*/ 72339 w 76835"/>
                <a:gd name="T67" fmla="*/ 114350 h 469264"/>
                <a:gd name="T68" fmla="*/ 75030 w 76835"/>
                <a:gd name="T69" fmla="*/ 17335 h 469264"/>
                <a:gd name="T70" fmla="*/ 56235 w 76835"/>
                <a:gd name="T71" fmla="*/ 17335 h 469264"/>
                <a:gd name="T72" fmla="*/ 58877 w 76835"/>
                <a:gd name="T73" fmla="*/ 19977 h 469264"/>
                <a:gd name="T74" fmla="*/ 58877 w 76835"/>
                <a:gd name="T75" fmla="*/ 76212 h 469264"/>
                <a:gd name="T76" fmla="*/ 62763 w 76835"/>
                <a:gd name="T77" fmla="*/ 80086 h 469264"/>
                <a:gd name="T78" fmla="*/ 72339 w 76835"/>
                <a:gd name="T79" fmla="*/ 80086 h 469264"/>
                <a:gd name="T80" fmla="*/ 76225 w 76835"/>
                <a:gd name="T81" fmla="*/ 76212 h 469264"/>
                <a:gd name="T82" fmla="*/ 76225 w 76835"/>
                <a:gd name="T83" fmla="*/ 23240 h 469264"/>
                <a:gd name="T84" fmla="*/ 75030 w 76835"/>
                <a:gd name="T85" fmla="*/ 17335 h 469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35" h="469264">
                  <a:moveTo>
                    <a:pt x="52984" y="0"/>
                  </a:moveTo>
                  <a:lnTo>
                    <a:pt x="23228" y="0"/>
                  </a:lnTo>
                  <a:lnTo>
                    <a:pt x="14192" y="1827"/>
                  </a:lnTo>
                  <a:lnTo>
                    <a:pt x="6808" y="6810"/>
                  </a:lnTo>
                  <a:lnTo>
                    <a:pt x="1827" y="14198"/>
                  </a:lnTo>
                  <a:lnTo>
                    <a:pt x="0" y="23240"/>
                  </a:lnTo>
                  <a:lnTo>
                    <a:pt x="0" y="445947"/>
                  </a:lnTo>
                  <a:lnTo>
                    <a:pt x="1827" y="454985"/>
                  </a:lnTo>
                  <a:lnTo>
                    <a:pt x="6808" y="462373"/>
                  </a:lnTo>
                  <a:lnTo>
                    <a:pt x="14192" y="467359"/>
                  </a:lnTo>
                  <a:lnTo>
                    <a:pt x="23228" y="469188"/>
                  </a:lnTo>
                  <a:lnTo>
                    <a:pt x="52984" y="469188"/>
                  </a:lnTo>
                  <a:lnTo>
                    <a:pt x="62021" y="467359"/>
                  </a:lnTo>
                  <a:lnTo>
                    <a:pt x="69410" y="462373"/>
                  </a:lnTo>
                  <a:lnTo>
                    <a:pt x="74396" y="454985"/>
                  </a:lnTo>
                  <a:lnTo>
                    <a:pt x="75032" y="451840"/>
                  </a:lnTo>
                  <a:lnTo>
                    <a:pt x="19977" y="451840"/>
                  </a:lnTo>
                  <a:lnTo>
                    <a:pt x="17335" y="449198"/>
                  </a:lnTo>
                  <a:lnTo>
                    <a:pt x="17335" y="19977"/>
                  </a:lnTo>
                  <a:lnTo>
                    <a:pt x="19977" y="17335"/>
                  </a:lnTo>
                  <a:lnTo>
                    <a:pt x="75030" y="17335"/>
                  </a:lnTo>
                  <a:lnTo>
                    <a:pt x="74396" y="14198"/>
                  </a:lnTo>
                  <a:lnTo>
                    <a:pt x="69410" y="6810"/>
                  </a:lnTo>
                  <a:lnTo>
                    <a:pt x="62021" y="1827"/>
                  </a:lnTo>
                  <a:lnTo>
                    <a:pt x="52984" y="0"/>
                  </a:lnTo>
                  <a:close/>
                </a:path>
                <a:path w="76835" h="469264">
                  <a:moveTo>
                    <a:pt x="72339" y="114350"/>
                  </a:moveTo>
                  <a:lnTo>
                    <a:pt x="62763" y="114350"/>
                  </a:lnTo>
                  <a:lnTo>
                    <a:pt x="58877" y="118224"/>
                  </a:lnTo>
                  <a:lnTo>
                    <a:pt x="58877" y="449198"/>
                  </a:lnTo>
                  <a:lnTo>
                    <a:pt x="56235" y="451840"/>
                  </a:lnTo>
                  <a:lnTo>
                    <a:pt x="75032" y="451840"/>
                  </a:lnTo>
                  <a:lnTo>
                    <a:pt x="76225" y="445947"/>
                  </a:lnTo>
                  <a:lnTo>
                    <a:pt x="76225" y="118224"/>
                  </a:lnTo>
                  <a:lnTo>
                    <a:pt x="72339" y="114350"/>
                  </a:lnTo>
                  <a:close/>
                </a:path>
                <a:path w="76835" h="469264">
                  <a:moveTo>
                    <a:pt x="75030" y="17335"/>
                  </a:moveTo>
                  <a:lnTo>
                    <a:pt x="56235" y="17335"/>
                  </a:lnTo>
                  <a:lnTo>
                    <a:pt x="58877" y="19977"/>
                  </a:lnTo>
                  <a:lnTo>
                    <a:pt x="58877" y="76212"/>
                  </a:lnTo>
                  <a:lnTo>
                    <a:pt x="62763" y="80086"/>
                  </a:lnTo>
                  <a:lnTo>
                    <a:pt x="72339" y="80086"/>
                  </a:lnTo>
                  <a:lnTo>
                    <a:pt x="76225" y="76212"/>
                  </a:lnTo>
                  <a:lnTo>
                    <a:pt x="76225" y="23240"/>
                  </a:lnTo>
                  <a:lnTo>
                    <a:pt x="75030" y="17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08" name="object 21">
              <a:extLst>
                <a:ext uri="{FF2B5EF4-FFF2-40B4-BE49-F238E27FC236}">
                  <a16:creationId xmlns:a16="http://schemas.microsoft.com/office/drawing/2014/main" id="{834A3A0B-291D-C07A-57A3-76785FFC31AC}"/>
                </a:ext>
              </a:extLst>
            </p:cNvPr>
            <p:cNvSpPr>
              <a:spLocks/>
            </p:cNvSpPr>
            <p:nvPr/>
          </p:nvSpPr>
          <p:spPr bwMode="auto">
            <a:xfrm>
              <a:off x="3632022" y="4416704"/>
              <a:ext cx="121285" cy="47625"/>
            </a:xfrm>
            <a:custGeom>
              <a:avLst/>
              <a:gdLst>
                <a:gd name="T0" fmla="*/ 116979 w 121285"/>
                <a:gd name="T1" fmla="*/ 0 h 47625"/>
                <a:gd name="T2" fmla="*/ 3886 w 121285"/>
                <a:gd name="T3" fmla="*/ 0 h 47625"/>
                <a:gd name="T4" fmla="*/ 0 w 121285"/>
                <a:gd name="T5" fmla="*/ 3886 h 47625"/>
                <a:gd name="T6" fmla="*/ 0 w 121285"/>
                <a:gd name="T7" fmla="*/ 43230 h 47625"/>
                <a:gd name="T8" fmla="*/ 3886 w 121285"/>
                <a:gd name="T9" fmla="*/ 47104 h 47625"/>
                <a:gd name="T10" fmla="*/ 116979 w 121285"/>
                <a:gd name="T11" fmla="*/ 47104 h 47625"/>
                <a:gd name="T12" fmla="*/ 120853 w 121285"/>
                <a:gd name="T13" fmla="*/ 43230 h 47625"/>
                <a:gd name="T14" fmla="*/ 120853 w 121285"/>
                <a:gd name="T15" fmla="*/ 29756 h 47625"/>
                <a:gd name="T16" fmla="*/ 17348 w 121285"/>
                <a:gd name="T17" fmla="*/ 29756 h 47625"/>
                <a:gd name="T18" fmla="*/ 17348 w 121285"/>
                <a:gd name="T19" fmla="*/ 17348 h 47625"/>
                <a:gd name="T20" fmla="*/ 120853 w 121285"/>
                <a:gd name="T21" fmla="*/ 17348 h 47625"/>
                <a:gd name="T22" fmla="*/ 120853 w 121285"/>
                <a:gd name="T23" fmla="*/ 3886 h 47625"/>
                <a:gd name="T24" fmla="*/ 116979 w 121285"/>
                <a:gd name="T25" fmla="*/ 0 h 47625"/>
                <a:gd name="T26" fmla="*/ 120853 w 121285"/>
                <a:gd name="T27" fmla="*/ 17348 h 47625"/>
                <a:gd name="T28" fmla="*/ 103517 w 121285"/>
                <a:gd name="T29" fmla="*/ 17348 h 47625"/>
                <a:gd name="T30" fmla="*/ 103517 w 121285"/>
                <a:gd name="T31" fmla="*/ 29756 h 47625"/>
                <a:gd name="T32" fmla="*/ 120853 w 121285"/>
                <a:gd name="T33" fmla="*/ 29756 h 47625"/>
                <a:gd name="T34" fmla="*/ 120853 w 121285"/>
                <a:gd name="T35" fmla="*/ 17348 h 47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285" h="47625">
                  <a:moveTo>
                    <a:pt x="116979" y="0"/>
                  </a:moveTo>
                  <a:lnTo>
                    <a:pt x="3886" y="0"/>
                  </a:lnTo>
                  <a:lnTo>
                    <a:pt x="0" y="3886"/>
                  </a:lnTo>
                  <a:lnTo>
                    <a:pt x="0" y="43230"/>
                  </a:lnTo>
                  <a:lnTo>
                    <a:pt x="3886" y="47104"/>
                  </a:lnTo>
                  <a:lnTo>
                    <a:pt x="116979" y="47104"/>
                  </a:lnTo>
                  <a:lnTo>
                    <a:pt x="120853" y="43230"/>
                  </a:lnTo>
                  <a:lnTo>
                    <a:pt x="120853" y="29756"/>
                  </a:lnTo>
                  <a:lnTo>
                    <a:pt x="17348" y="29756"/>
                  </a:lnTo>
                  <a:lnTo>
                    <a:pt x="17348" y="17348"/>
                  </a:lnTo>
                  <a:lnTo>
                    <a:pt x="120853" y="17348"/>
                  </a:lnTo>
                  <a:lnTo>
                    <a:pt x="120853" y="3886"/>
                  </a:lnTo>
                  <a:lnTo>
                    <a:pt x="116979" y="0"/>
                  </a:lnTo>
                  <a:close/>
                </a:path>
                <a:path w="121285" h="47625">
                  <a:moveTo>
                    <a:pt x="120853" y="17348"/>
                  </a:moveTo>
                  <a:lnTo>
                    <a:pt x="103517" y="17348"/>
                  </a:lnTo>
                  <a:lnTo>
                    <a:pt x="103517" y="29756"/>
                  </a:lnTo>
                  <a:lnTo>
                    <a:pt x="120853" y="29756"/>
                  </a:lnTo>
                  <a:lnTo>
                    <a:pt x="120853" y="173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09" name="object 22">
              <a:extLst>
                <a:ext uri="{FF2B5EF4-FFF2-40B4-BE49-F238E27FC236}">
                  <a16:creationId xmlns:a16="http://schemas.microsoft.com/office/drawing/2014/main" id="{75999A70-DBF9-3AD4-A64F-61C5D407562E}"/>
                </a:ext>
              </a:extLst>
            </p:cNvPr>
            <p:cNvSpPr>
              <a:spLocks/>
            </p:cNvSpPr>
            <p:nvPr/>
          </p:nvSpPr>
          <p:spPr bwMode="auto">
            <a:xfrm>
              <a:off x="3632022" y="4474362"/>
              <a:ext cx="121285" cy="47625"/>
            </a:xfrm>
            <a:custGeom>
              <a:avLst/>
              <a:gdLst>
                <a:gd name="T0" fmla="*/ 116979 w 121285"/>
                <a:gd name="T1" fmla="*/ 0 h 47625"/>
                <a:gd name="T2" fmla="*/ 3886 w 121285"/>
                <a:gd name="T3" fmla="*/ 0 h 47625"/>
                <a:gd name="T4" fmla="*/ 0 w 121285"/>
                <a:gd name="T5" fmla="*/ 3873 h 47625"/>
                <a:gd name="T6" fmla="*/ 0 w 121285"/>
                <a:gd name="T7" fmla="*/ 43205 h 47625"/>
                <a:gd name="T8" fmla="*/ 3886 w 121285"/>
                <a:gd name="T9" fmla="*/ 47091 h 47625"/>
                <a:gd name="T10" fmla="*/ 116979 w 121285"/>
                <a:gd name="T11" fmla="*/ 47091 h 47625"/>
                <a:gd name="T12" fmla="*/ 120853 w 121285"/>
                <a:gd name="T13" fmla="*/ 43205 h 47625"/>
                <a:gd name="T14" fmla="*/ 120853 w 121285"/>
                <a:gd name="T15" fmla="*/ 29743 h 47625"/>
                <a:gd name="T16" fmla="*/ 17348 w 121285"/>
                <a:gd name="T17" fmla="*/ 29743 h 47625"/>
                <a:gd name="T18" fmla="*/ 17348 w 121285"/>
                <a:gd name="T19" fmla="*/ 17322 h 47625"/>
                <a:gd name="T20" fmla="*/ 120853 w 121285"/>
                <a:gd name="T21" fmla="*/ 17322 h 47625"/>
                <a:gd name="T22" fmla="*/ 120853 w 121285"/>
                <a:gd name="T23" fmla="*/ 3873 h 47625"/>
                <a:gd name="T24" fmla="*/ 116979 w 121285"/>
                <a:gd name="T25" fmla="*/ 0 h 47625"/>
                <a:gd name="T26" fmla="*/ 120853 w 121285"/>
                <a:gd name="T27" fmla="*/ 17322 h 47625"/>
                <a:gd name="T28" fmla="*/ 103517 w 121285"/>
                <a:gd name="T29" fmla="*/ 17322 h 47625"/>
                <a:gd name="T30" fmla="*/ 103517 w 121285"/>
                <a:gd name="T31" fmla="*/ 29743 h 47625"/>
                <a:gd name="T32" fmla="*/ 120853 w 121285"/>
                <a:gd name="T33" fmla="*/ 29743 h 47625"/>
                <a:gd name="T34" fmla="*/ 120853 w 121285"/>
                <a:gd name="T35" fmla="*/ 17322 h 47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285" h="47625">
                  <a:moveTo>
                    <a:pt x="116979" y="0"/>
                  </a:moveTo>
                  <a:lnTo>
                    <a:pt x="3886" y="0"/>
                  </a:lnTo>
                  <a:lnTo>
                    <a:pt x="0" y="3873"/>
                  </a:lnTo>
                  <a:lnTo>
                    <a:pt x="0" y="43205"/>
                  </a:lnTo>
                  <a:lnTo>
                    <a:pt x="3886" y="47091"/>
                  </a:lnTo>
                  <a:lnTo>
                    <a:pt x="116979" y="47091"/>
                  </a:lnTo>
                  <a:lnTo>
                    <a:pt x="120853" y="43205"/>
                  </a:lnTo>
                  <a:lnTo>
                    <a:pt x="120853" y="29743"/>
                  </a:lnTo>
                  <a:lnTo>
                    <a:pt x="17348" y="29743"/>
                  </a:lnTo>
                  <a:lnTo>
                    <a:pt x="17348" y="17322"/>
                  </a:lnTo>
                  <a:lnTo>
                    <a:pt x="120853" y="17322"/>
                  </a:lnTo>
                  <a:lnTo>
                    <a:pt x="120853" y="3873"/>
                  </a:lnTo>
                  <a:lnTo>
                    <a:pt x="116979" y="0"/>
                  </a:lnTo>
                  <a:close/>
                </a:path>
                <a:path w="121285" h="47625">
                  <a:moveTo>
                    <a:pt x="120853" y="17322"/>
                  </a:moveTo>
                  <a:lnTo>
                    <a:pt x="103517" y="17322"/>
                  </a:lnTo>
                  <a:lnTo>
                    <a:pt x="103517" y="29743"/>
                  </a:lnTo>
                  <a:lnTo>
                    <a:pt x="120853" y="29743"/>
                  </a:lnTo>
                  <a:lnTo>
                    <a:pt x="120853" y="17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0" name="object 23">
              <a:extLst>
                <a:ext uri="{FF2B5EF4-FFF2-40B4-BE49-F238E27FC236}">
                  <a16:creationId xmlns:a16="http://schemas.microsoft.com/office/drawing/2014/main" id="{ECFF954B-0F10-FA94-D0A2-E25146D8AEFE}"/>
                </a:ext>
              </a:extLst>
            </p:cNvPr>
            <p:cNvSpPr>
              <a:spLocks/>
            </p:cNvSpPr>
            <p:nvPr/>
          </p:nvSpPr>
          <p:spPr bwMode="auto">
            <a:xfrm>
              <a:off x="3668590" y="4643564"/>
              <a:ext cx="48260" cy="17780"/>
            </a:xfrm>
            <a:custGeom>
              <a:avLst/>
              <a:gdLst>
                <a:gd name="T0" fmla="*/ 43840 w 48260"/>
                <a:gd name="T1" fmla="*/ 0 h 17779"/>
                <a:gd name="T2" fmla="*/ 3886 w 48260"/>
                <a:gd name="T3" fmla="*/ 0 h 17779"/>
                <a:gd name="T4" fmla="*/ 0 w 48260"/>
                <a:gd name="T5" fmla="*/ 3886 h 17779"/>
                <a:gd name="T6" fmla="*/ 0 w 48260"/>
                <a:gd name="T7" fmla="*/ 13462 h 17779"/>
                <a:gd name="T8" fmla="*/ 3886 w 48260"/>
                <a:gd name="T9" fmla="*/ 17348 h 17779"/>
                <a:gd name="T10" fmla="*/ 43840 w 48260"/>
                <a:gd name="T11" fmla="*/ 17348 h 17779"/>
                <a:gd name="T12" fmla="*/ 47726 w 48260"/>
                <a:gd name="T13" fmla="*/ 13462 h 17779"/>
                <a:gd name="T14" fmla="*/ 47726 w 48260"/>
                <a:gd name="T15" fmla="*/ 3886 h 17779"/>
                <a:gd name="T16" fmla="*/ 43840 w 48260"/>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0" h="17779">
                  <a:moveTo>
                    <a:pt x="43840" y="0"/>
                  </a:moveTo>
                  <a:lnTo>
                    <a:pt x="3886" y="0"/>
                  </a:lnTo>
                  <a:lnTo>
                    <a:pt x="0" y="3886"/>
                  </a:lnTo>
                  <a:lnTo>
                    <a:pt x="0" y="13462"/>
                  </a:lnTo>
                  <a:lnTo>
                    <a:pt x="3886" y="17348"/>
                  </a:lnTo>
                  <a:lnTo>
                    <a:pt x="43840" y="17348"/>
                  </a:lnTo>
                  <a:lnTo>
                    <a:pt x="47726" y="13462"/>
                  </a:lnTo>
                  <a:lnTo>
                    <a:pt x="47726" y="3886"/>
                  </a:lnTo>
                  <a:lnTo>
                    <a:pt x="43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1" name="object 24">
              <a:extLst>
                <a:ext uri="{FF2B5EF4-FFF2-40B4-BE49-F238E27FC236}">
                  <a16:creationId xmlns:a16="http://schemas.microsoft.com/office/drawing/2014/main" id="{CC681CBB-6004-9599-8280-A70776277EBB}"/>
                </a:ext>
              </a:extLst>
            </p:cNvPr>
            <p:cNvSpPr>
              <a:spLocks/>
            </p:cNvSpPr>
            <p:nvPr/>
          </p:nvSpPr>
          <p:spPr bwMode="auto">
            <a:xfrm>
              <a:off x="3668590" y="4613191"/>
              <a:ext cx="48260" cy="17780"/>
            </a:xfrm>
            <a:custGeom>
              <a:avLst/>
              <a:gdLst>
                <a:gd name="T0" fmla="*/ 43840 w 48260"/>
                <a:gd name="T1" fmla="*/ 0 h 17779"/>
                <a:gd name="T2" fmla="*/ 3886 w 48260"/>
                <a:gd name="T3" fmla="*/ 0 h 17779"/>
                <a:gd name="T4" fmla="*/ 0 w 48260"/>
                <a:gd name="T5" fmla="*/ 3873 h 17779"/>
                <a:gd name="T6" fmla="*/ 0 w 48260"/>
                <a:gd name="T7" fmla="*/ 13462 h 17779"/>
                <a:gd name="T8" fmla="*/ 3886 w 48260"/>
                <a:gd name="T9" fmla="*/ 17348 h 17779"/>
                <a:gd name="T10" fmla="*/ 43840 w 48260"/>
                <a:gd name="T11" fmla="*/ 17348 h 17779"/>
                <a:gd name="T12" fmla="*/ 47726 w 48260"/>
                <a:gd name="T13" fmla="*/ 13462 h 17779"/>
                <a:gd name="T14" fmla="*/ 47726 w 48260"/>
                <a:gd name="T15" fmla="*/ 3873 h 17779"/>
                <a:gd name="T16" fmla="*/ 43840 w 48260"/>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0" h="17779">
                  <a:moveTo>
                    <a:pt x="43840" y="0"/>
                  </a:moveTo>
                  <a:lnTo>
                    <a:pt x="3886" y="0"/>
                  </a:lnTo>
                  <a:lnTo>
                    <a:pt x="0" y="3873"/>
                  </a:lnTo>
                  <a:lnTo>
                    <a:pt x="0" y="13462"/>
                  </a:lnTo>
                  <a:lnTo>
                    <a:pt x="3886" y="17348"/>
                  </a:lnTo>
                  <a:lnTo>
                    <a:pt x="43840" y="17348"/>
                  </a:lnTo>
                  <a:lnTo>
                    <a:pt x="47726" y="13462"/>
                  </a:lnTo>
                  <a:lnTo>
                    <a:pt x="47726" y="3873"/>
                  </a:lnTo>
                  <a:lnTo>
                    <a:pt x="43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2" name="object 25">
              <a:extLst>
                <a:ext uri="{FF2B5EF4-FFF2-40B4-BE49-F238E27FC236}">
                  <a16:creationId xmlns:a16="http://schemas.microsoft.com/office/drawing/2014/main" id="{C749771B-119C-CC5D-0C45-0073BB9513A8}"/>
                </a:ext>
              </a:extLst>
            </p:cNvPr>
            <p:cNvSpPr>
              <a:spLocks/>
            </p:cNvSpPr>
            <p:nvPr/>
          </p:nvSpPr>
          <p:spPr bwMode="auto">
            <a:xfrm>
              <a:off x="3632063" y="4585818"/>
              <a:ext cx="17780" cy="48260"/>
            </a:xfrm>
            <a:custGeom>
              <a:avLst/>
              <a:gdLst>
                <a:gd name="T0" fmla="*/ 13462 w 17779"/>
                <a:gd name="T1" fmla="*/ 0 h 48260"/>
                <a:gd name="T2" fmla="*/ 3886 w 17779"/>
                <a:gd name="T3" fmla="*/ 0 h 48260"/>
                <a:gd name="T4" fmla="*/ 0 w 17779"/>
                <a:gd name="T5" fmla="*/ 3873 h 48260"/>
                <a:gd name="T6" fmla="*/ 0 w 17779"/>
                <a:gd name="T7" fmla="*/ 43827 h 48260"/>
                <a:gd name="T8" fmla="*/ 3886 w 17779"/>
                <a:gd name="T9" fmla="*/ 47726 h 48260"/>
                <a:gd name="T10" fmla="*/ 13462 w 17779"/>
                <a:gd name="T11" fmla="*/ 47726 h 48260"/>
                <a:gd name="T12" fmla="*/ 17348 w 17779"/>
                <a:gd name="T13" fmla="*/ 43827 h 48260"/>
                <a:gd name="T14" fmla="*/ 17348 w 17779"/>
                <a:gd name="T15" fmla="*/ 3873 h 48260"/>
                <a:gd name="T16" fmla="*/ 13462 w 17779"/>
                <a:gd name="T17" fmla="*/ 0 h 4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79" h="48260">
                  <a:moveTo>
                    <a:pt x="13462" y="0"/>
                  </a:moveTo>
                  <a:lnTo>
                    <a:pt x="3886" y="0"/>
                  </a:lnTo>
                  <a:lnTo>
                    <a:pt x="0" y="3873"/>
                  </a:lnTo>
                  <a:lnTo>
                    <a:pt x="0" y="43827"/>
                  </a:lnTo>
                  <a:lnTo>
                    <a:pt x="3886" y="47726"/>
                  </a:lnTo>
                  <a:lnTo>
                    <a:pt x="13462" y="47726"/>
                  </a:lnTo>
                  <a:lnTo>
                    <a:pt x="17348" y="43827"/>
                  </a:lnTo>
                  <a:lnTo>
                    <a:pt x="17348" y="3873"/>
                  </a:lnTo>
                  <a:lnTo>
                    <a:pt x="134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3" name="object 26">
              <a:extLst>
                <a:ext uri="{FF2B5EF4-FFF2-40B4-BE49-F238E27FC236}">
                  <a16:creationId xmlns:a16="http://schemas.microsoft.com/office/drawing/2014/main" id="{628F04AD-1927-83C2-9BC7-5AA487E83868}"/>
                </a:ext>
              </a:extLst>
            </p:cNvPr>
            <p:cNvSpPr>
              <a:spLocks/>
            </p:cNvSpPr>
            <p:nvPr/>
          </p:nvSpPr>
          <p:spPr bwMode="auto">
            <a:xfrm>
              <a:off x="3632063" y="4520632"/>
              <a:ext cx="17780" cy="48260"/>
            </a:xfrm>
            <a:custGeom>
              <a:avLst/>
              <a:gdLst>
                <a:gd name="T0" fmla="*/ 13462 w 17779"/>
                <a:gd name="T1" fmla="*/ 0 h 48260"/>
                <a:gd name="T2" fmla="*/ 3886 w 17779"/>
                <a:gd name="T3" fmla="*/ 0 h 48260"/>
                <a:gd name="T4" fmla="*/ 0 w 17779"/>
                <a:gd name="T5" fmla="*/ 3873 h 48260"/>
                <a:gd name="T6" fmla="*/ 0 w 17779"/>
                <a:gd name="T7" fmla="*/ 43840 h 48260"/>
                <a:gd name="T8" fmla="*/ 3886 w 17779"/>
                <a:gd name="T9" fmla="*/ 47726 h 48260"/>
                <a:gd name="T10" fmla="*/ 13462 w 17779"/>
                <a:gd name="T11" fmla="*/ 47726 h 48260"/>
                <a:gd name="T12" fmla="*/ 17348 w 17779"/>
                <a:gd name="T13" fmla="*/ 43840 h 48260"/>
                <a:gd name="T14" fmla="*/ 17348 w 17779"/>
                <a:gd name="T15" fmla="*/ 3873 h 48260"/>
                <a:gd name="T16" fmla="*/ 13462 w 17779"/>
                <a:gd name="T17" fmla="*/ 0 h 4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79" h="48260">
                  <a:moveTo>
                    <a:pt x="13462" y="0"/>
                  </a:moveTo>
                  <a:lnTo>
                    <a:pt x="3886" y="0"/>
                  </a:lnTo>
                  <a:lnTo>
                    <a:pt x="0" y="3873"/>
                  </a:lnTo>
                  <a:lnTo>
                    <a:pt x="0" y="43840"/>
                  </a:lnTo>
                  <a:lnTo>
                    <a:pt x="3886" y="47726"/>
                  </a:lnTo>
                  <a:lnTo>
                    <a:pt x="13462" y="47726"/>
                  </a:lnTo>
                  <a:lnTo>
                    <a:pt x="17348" y="43840"/>
                  </a:lnTo>
                  <a:lnTo>
                    <a:pt x="17348" y="3873"/>
                  </a:lnTo>
                  <a:lnTo>
                    <a:pt x="134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4" name="object 27">
              <a:extLst>
                <a:ext uri="{FF2B5EF4-FFF2-40B4-BE49-F238E27FC236}">
                  <a16:creationId xmlns:a16="http://schemas.microsoft.com/office/drawing/2014/main" id="{2BABBF24-8DEC-9150-B4CD-279DE1CB8D3A}"/>
                </a:ext>
              </a:extLst>
            </p:cNvPr>
            <p:cNvSpPr>
              <a:spLocks/>
            </p:cNvSpPr>
            <p:nvPr/>
          </p:nvSpPr>
          <p:spPr bwMode="auto">
            <a:xfrm>
              <a:off x="3783269" y="4643564"/>
              <a:ext cx="48260" cy="17780"/>
            </a:xfrm>
            <a:custGeom>
              <a:avLst/>
              <a:gdLst>
                <a:gd name="T0" fmla="*/ 43827 w 48260"/>
                <a:gd name="T1" fmla="*/ 0 h 17779"/>
                <a:gd name="T2" fmla="*/ 3873 w 48260"/>
                <a:gd name="T3" fmla="*/ 0 h 17779"/>
                <a:gd name="T4" fmla="*/ 0 w 48260"/>
                <a:gd name="T5" fmla="*/ 3886 h 17779"/>
                <a:gd name="T6" fmla="*/ 0 w 48260"/>
                <a:gd name="T7" fmla="*/ 13462 h 17779"/>
                <a:gd name="T8" fmla="*/ 3873 w 48260"/>
                <a:gd name="T9" fmla="*/ 17348 h 17779"/>
                <a:gd name="T10" fmla="*/ 43827 w 48260"/>
                <a:gd name="T11" fmla="*/ 17348 h 17779"/>
                <a:gd name="T12" fmla="*/ 47713 w 48260"/>
                <a:gd name="T13" fmla="*/ 13462 h 17779"/>
                <a:gd name="T14" fmla="*/ 47713 w 48260"/>
                <a:gd name="T15" fmla="*/ 3886 h 17779"/>
                <a:gd name="T16" fmla="*/ 43827 w 48260"/>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0" h="17779">
                  <a:moveTo>
                    <a:pt x="43827" y="0"/>
                  </a:moveTo>
                  <a:lnTo>
                    <a:pt x="3873" y="0"/>
                  </a:lnTo>
                  <a:lnTo>
                    <a:pt x="0" y="3886"/>
                  </a:lnTo>
                  <a:lnTo>
                    <a:pt x="0" y="13462"/>
                  </a:lnTo>
                  <a:lnTo>
                    <a:pt x="3873" y="17348"/>
                  </a:lnTo>
                  <a:lnTo>
                    <a:pt x="43827" y="17348"/>
                  </a:lnTo>
                  <a:lnTo>
                    <a:pt x="47713" y="13462"/>
                  </a:lnTo>
                  <a:lnTo>
                    <a:pt x="47713" y="3886"/>
                  </a:lnTo>
                  <a:lnTo>
                    <a:pt x="438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5" name="object 28">
              <a:extLst>
                <a:ext uri="{FF2B5EF4-FFF2-40B4-BE49-F238E27FC236}">
                  <a16:creationId xmlns:a16="http://schemas.microsoft.com/office/drawing/2014/main" id="{2471A8ED-FE89-422E-06F8-B02304E842D9}"/>
                </a:ext>
              </a:extLst>
            </p:cNvPr>
            <p:cNvSpPr>
              <a:spLocks/>
            </p:cNvSpPr>
            <p:nvPr/>
          </p:nvSpPr>
          <p:spPr bwMode="auto">
            <a:xfrm>
              <a:off x="3783269" y="4613191"/>
              <a:ext cx="48260" cy="17780"/>
            </a:xfrm>
            <a:custGeom>
              <a:avLst/>
              <a:gdLst>
                <a:gd name="T0" fmla="*/ 43827 w 48260"/>
                <a:gd name="T1" fmla="*/ 0 h 17779"/>
                <a:gd name="T2" fmla="*/ 3873 w 48260"/>
                <a:gd name="T3" fmla="*/ 0 h 17779"/>
                <a:gd name="T4" fmla="*/ 0 w 48260"/>
                <a:gd name="T5" fmla="*/ 3873 h 17779"/>
                <a:gd name="T6" fmla="*/ 0 w 48260"/>
                <a:gd name="T7" fmla="*/ 13462 h 17779"/>
                <a:gd name="T8" fmla="*/ 3873 w 48260"/>
                <a:gd name="T9" fmla="*/ 17348 h 17779"/>
                <a:gd name="T10" fmla="*/ 43827 w 48260"/>
                <a:gd name="T11" fmla="*/ 17348 h 17779"/>
                <a:gd name="T12" fmla="*/ 47713 w 48260"/>
                <a:gd name="T13" fmla="*/ 13462 h 17779"/>
                <a:gd name="T14" fmla="*/ 47713 w 48260"/>
                <a:gd name="T15" fmla="*/ 3873 h 17779"/>
                <a:gd name="T16" fmla="*/ 43827 w 48260"/>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0" h="17779">
                  <a:moveTo>
                    <a:pt x="43827" y="0"/>
                  </a:moveTo>
                  <a:lnTo>
                    <a:pt x="3873" y="0"/>
                  </a:lnTo>
                  <a:lnTo>
                    <a:pt x="0" y="3873"/>
                  </a:lnTo>
                  <a:lnTo>
                    <a:pt x="0" y="13462"/>
                  </a:lnTo>
                  <a:lnTo>
                    <a:pt x="3873" y="17348"/>
                  </a:lnTo>
                  <a:lnTo>
                    <a:pt x="43827" y="17348"/>
                  </a:lnTo>
                  <a:lnTo>
                    <a:pt x="47713" y="13462"/>
                  </a:lnTo>
                  <a:lnTo>
                    <a:pt x="47713" y="3873"/>
                  </a:lnTo>
                  <a:lnTo>
                    <a:pt x="438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6" name="object 29">
              <a:extLst>
                <a:ext uri="{FF2B5EF4-FFF2-40B4-BE49-F238E27FC236}">
                  <a16:creationId xmlns:a16="http://schemas.microsoft.com/office/drawing/2014/main" id="{F60DA229-1171-5D9A-3797-899998486574}"/>
                </a:ext>
              </a:extLst>
            </p:cNvPr>
            <p:cNvSpPr>
              <a:spLocks/>
            </p:cNvSpPr>
            <p:nvPr/>
          </p:nvSpPr>
          <p:spPr bwMode="auto">
            <a:xfrm>
              <a:off x="3769317" y="4362168"/>
              <a:ext cx="76200" cy="179705"/>
            </a:xfrm>
            <a:custGeom>
              <a:avLst/>
              <a:gdLst>
                <a:gd name="T0" fmla="*/ 52222 w 76200"/>
                <a:gd name="T1" fmla="*/ 0 h 179704"/>
                <a:gd name="T2" fmla="*/ 23393 w 76200"/>
                <a:gd name="T3" fmla="*/ 0 h 179704"/>
                <a:gd name="T4" fmla="*/ 14294 w 76200"/>
                <a:gd name="T5" fmla="*/ 1842 h 179704"/>
                <a:gd name="T6" fmla="*/ 6857 w 76200"/>
                <a:gd name="T7" fmla="*/ 6862 h 179704"/>
                <a:gd name="T8" fmla="*/ 1840 w 76200"/>
                <a:gd name="T9" fmla="*/ 14300 h 179704"/>
                <a:gd name="T10" fmla="*/ 0 w 76200"/>
                <a:gd name="T11" fmla="*/ 23393 h 179704"/>
                <a:gd name="T12" fmla="*/ 0 w 76200"/>
                <a:gd name="T13" fmla="*/ 155727 h 179704"/>
                <a:gd name="T14" fmla="*/ 1840 w 76200"/>
                <a:gd name="T15" fmla="*/ 164818 h 179704"/>
                <a:gd name="T16" fmla="*/ 6857 w 76200"/>
                <a:gd name="T17" fmla="*/ 172251 h 179704"/>
                <a:gd name="T18" fmla="*/ 14294 w 76200"/>
                <a:gd name="T19" fmla="*/ 177267 h 179704"/>
                <a:gd name="T20" fmla="*/ 23393 w 76200"/>
                <a:gd name="T21" fmla="*/ 179108 h 179704"/>
                <a:gd name="T22" fmla="*/ 52222 w 76200"/>
                <a:gd name="T23" fmla="*/ 179108 h 179704"/>
                <a:gd name="T24" fmla="*/ 61313 w 76200"/>
                <a:gd name="T25" fmla="*/ 177267 h 179704"/>
                <a:gd name="T26" fmla="*/ 68746 w 76200"/>
                <a:gd name="T27" fmla="*/ 172251 h 179704"/>
                <a:gd name="T28" fmla="*/ 73762 w 76200"/>
                <a:gd name="T29" fmla="*/ 164818 h 179704"/>
                <a:gd name="T30" fmla="*/ 74379 w 76200"/>
                <a:gd name="T31" fmla="*/ 161772 h 179704"/>
                <a:gd name="T32" fmla="*/ 20053 w 76200"/>
                <a:gd name="T33" fmla="*/ 161772 h 179704"/>
                <a:gd name="T34" fmla="*/ 17348 w 76200"/>
                <a:gd name="T35" fmla="*/ 159054 h 179704"/>
                <a:gd name="T36" fmla="*/ 17348 w 76200"/>
                <a:gd name="T37" fmla="*/ 20053 h 179704"/>
                <a:gd name="T38" fmla="*/ 20053 w 76200"/>
                <a:gd name="T39" fmla="*/ 17348 h 179704"/>
                <a:gd name="T40" fmla="*/ 74379 w 76200"/>
                <a:gd name="T41" fmla="*/ 17348 h 179704"/>
                <a:gd name="T42" fmla="*/ 73762 w 76200"/>
                <a:gd name="T43" fmla="*/ 14300 h 179704"/>
                <a:gd name="T44" fmla="*/ 68746 w 76200"/>
                <a:gd name="T45" fmla="*/ 6862 h 179704"/>
                <a:gd name="T46" fmla="*/ 61313 w 76200"/>
                <a:gd name="T47" fmla="*/ 1842 h 179704"/>
                <a:gd name="T48" fmla="*/ 52222 w 76200"/>
                <a:gd name="T49" fmla="*/ 0 h 179704"/>
                <a:gd name="T50" fmla="*/ 74379 w 76200"/>
                <a:gd name="T51" fmla="*/ 17348 h 179704"/>
                <a:gd name="T52" fmla="*/ 55549 w 76200"/>
                <a:gd name="T53" fmla="*/ 17348 h 179704"/>
                <a:gd name="T54" fmla="*/ 58267 w 76200"/>
                <a:gd name="T55" fmla="*/ 20053 h 179704"/>
                <a:gd name="T56" fmla="*/ 58267 w 76200"/>
                <a:gd name="T57" fmla="*/ 159054 h 179704"/>
                <a:gd name="T58" fmla="*/ 55549 w 76200"/>
                <a:gd name="T59" fmla="*/ 161772 h 179704"/>
                <a:gd name="T60" fmla="*/ 74379 w 76200"/>
                <a:gd name="T61" fmla="*/ 161772 h 179704"/>
                <a:gd name="T62" fmla="*/ 75603 w 76200"/>
                <a:gd name="T63" fmla="*/ 155727 h 179704"/>
                <a:gd name="T64" fmla="*/ 75603 w 76200"/>
                <a:gd name="T65" fmla="*/ 23393 h 179704"/>
                <a:gd name="T66" fmla="*/ 74379 w 76200"/>
                <a:gd name="T67" fmla="*/ 17348 h 179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200" h="179704">
                  <a:moveTo>
                    <a:pt x="52222" y="0"/>
                  </a:moveTo>
                  <a:lnTo>
                    <a:pt x="23393" y="0"/>
                  </a:lnTo>
                  <a:lnTo>
                    <a:pt x="14294" y="1842"/>
                  </a:lnTo>
                  <a:lnTo>
                    <a:pt x="6857" y="6862"/>
                  </a:lnTo>
                  <a:lnTo>
                    <a:pt x="1840" y="14300"/>
                  </a:lnTo>
                  <a:lnTo>
                    <a:pt x="0" y="23393"/>
                  </a:lnTo>
                  <a:lnTo>
                    <a:pt x="0" y="155727"/>
                  </a:lnTo>
                  <a:lnTo>
                    <a:pt x="1840" y="164818"/>
                  </a:lnTo>
                  <a:lnTo>
                    <a:pt x="6857" y="172251"/>
                  </a:lnTo>
                  <a:lnTo>
                    <a:pt x="14294" y="177267"/>
                  </a:lnTo>
                  <a:lnTo>
                    <a:pt x="23393" y="179108"/>
                  </a:lnTo>
                  <a:lnTo>
                    <a:pt x="52222" y="179108"/>
                  </a:lnTo>
                  <a:lnTo>
                    <a:pt x="61313" y="177267"/>
                  </a:lnTo>
                  <a:lnTo>
                    <a:pt x="68746" y="172251"/>
                  </a:lnTo>
                  <a:lnTo>
                    <a:pt x="73762" y="164818"/>
                  </a:lnTo>
                  <a:lnTo>
                    <a:pt x="74379" y="161772"/>
                  </a:lnTo>
                  <a:lnTo>
                    <a:pt x="20053" y="161772"/>
                  </a:lnTo>
                  <a:lnTo>
                    <a:pt x="17348" y="159054"/>
                  </a:lnTo>
                  <a:lnTo>
                    <a:pt x="17348" y="20053"/>
                  </a:lnTo>
                  <a:lnTo>
                    <a:pt x="20053" y="17348"/>
                  </a:lnTo>
                  <a:lnTo>
                    <a:pt x="74379" y="17348"/>
                  </a:lnTo>
                  <a:lnTo>
                    <a:pt x="73762" y="14300"/>
                  </a:lnTo>
                  <a:lnTo>
                    <a:pt x="68746" y="6862"/>
                  </a:lnTo>
                  <a:lnTo>
                    <a:pt x="61313" y="1842"/>
                  </a:lnTo>
                  <a:lnTo>
                    <a:pt x="52222" y="0"/>
                  </a:lnTo>
                  <a:close/>
                </a:path>
                <a:path w="76200" h="179704">
                  <a:moveTo>
                    <a:pt x="74379" y="17348"/>
                  </a:moveTo>
                  <a:lnTo>
                    <a:pt x="55549" y="17348"/>
                  </a:lnTo>
                  <a:lnTo>
                    <a:pt x="58267" y="20053"/>
                  </a:lnTo>
                  <a:lnTo>
                    <a:pt x="58267" y="159054"/>
                  </a:lnTo>
                  <a:lnTo>
                    <a:pt x="55549" y="161772"/>
                  </a:lnTo>
                  <a:lnTo>
                    <a:pt x="74379" y="161772"/>
                  </a:lnTo>
                  <a:lnTo>
                    <a:pt x="75603" y="155727"/>
                  </a:lnTo>
                  <a:lnTo>
                    <a:pt x="75603" y="23393"/>
                  </a:lnTo>
                  <a:lnTo>
                    <a:pt x="74379" y="173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7" name="object 30">
              <a:extLst>
                <a:ext uri="{FF2B5EF4-FFF2-40B4-BE49-F238E27FC236}">
                  <a16:creationId xmlns:a16="http://schemas.microsoft.com/office/drawing/2014/main" id="{1816C3C7-2C5E-5115-337B-D7B48437208C}"/>
                </a:ext>
              </a:extLst>
            </p:cNvPr>
            <p:cNvSpPr>
              <a:spLocks/>
            </p:cNvSpPr>
            <p:nvPr/>
          </p:nvSpPr>
          <p:spPr bwMode="auto">
            <a:xfrm>
              <a:off x="3898248" y="4629934"/>
              <a:ext cx="54610" cy="17780"/>
            </a:xfrm>
            <a:custGeom>
              <a:avLst/>
              <a:gdLst>
                <a:gd name="T0" fmla="*/ 50330 w 54610"/>
                <a:gd name="T1" fmla="*/ 0 h 17779"/>
                <a:gd name="T2" fmla="*/ 3873 w 54610"/>
                <a:gd name="T3" fmla="*/ 0 h 17779"/>
                <a:gd name="T4" fmla="*/ 0 w 54610"/>
                <a:gd name="T5" fmla="*/ 3873 h 17779"/>
                <a:gd name="T6" fmla="*/ 0 w 54610"/>
                <a:gd name="T7" fmla="*/ 13449 h 17779"/>
                <a:gd name="T8" fmla="*/ 3873 w 54610"/>
                <a:gd name="T9" fmla="*/ 17335 h 17779"/>
                <a:gd name="T10" fmla="*/ 50330 w 54610"/>
                <a:gd name="T11" fmla="*/ 17335 h 17779"/>
                <a:gd name="T12" fmla="*/ 54216 w 54610"/>
                <a:gd name="T13" fmla="*/ 13449 h 17779"/>
                <a:gd name="T14" fmla="*/ 54216 w 54610"/>
                <a:gd name="T15" fmla="*/ 3873 h 17779"/>
                <a:gd name="T16" fmla="*/ 50330 w 54610"/>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10" h="17779">
                  <a:moveTo>
                    <a:pt x="50330" y="0"/>
                  </a:moveTo>
                  <a:lnTo>
                    <a:pt x="3873" y="0"/>
                  </a:lnTo>
                  <a:lnTo>
                    <a:pt x="0" y="3873"/>
                  </a:lnTo>
                  <a:lnTo>
                    <a:pt x="0" y="13449"/>
                  </a:lnTo>
                  <a:lnTo>
                    <a:pt x="3873" y="17335"/>
                  </a:lnTo>
                  <a:lnTo>
                    <a:pt x="50330" y="17335"/>
                  </a:lnTo>
                  <a:lnTo>
                    <a:pt x="54216" y="13449"/>
                  </a:lnTo>
                  <a:lnTo>
                    <a:pt x="54216" y="3873"/>
                  </a:lnTo>
                  <a:lnTo>
                    <a:pt x="503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8" name="object 31">
              <a:extLst>
                <a:ext uri="{FF2B5EF4-FFF2-40B4-BE49-F238E27FC236}">
                  <a16:creationId xmlns:a16="http://schemas.microsoft.com/office/drawing/2014/main" id="{899DF634-B232-1716-0D00-BA1F4F6A00CD}"/>
                </a:ext>
              </a:extLst>
            </p:cNvPr>
            <p:cNvSpPr>
              <a:spLocks/>
            </p:cNvSpPr>
            <p:nvPr/>
          </p:nvSpPr>
          <p:spPr bwMode="auto">
            <a:xfrm>
              <a:off x="3895441" y="4371928"/>
              <a:ext cx="57150" cy="17780"/>
            </a:xfrm>
            <a:custGeom>
              <a:avLst/>
              <a:gdLst>
                <a:gd name="T0" fmla="*/ 53136 w 57150"/>
                <a:gd name="T1" fmla="*/ 0 h 17779"/>
                <a:gd name="T2" fmla="*/ 3898 w 57150"/>
                <a:gd name="T3" fmla="*/ 0 h 17779"/>
                <a:gd name="T4" fmla="*/ 0 w 57150"/>
                <a:gd name="T5" fmla="*/ 3873 h 17779"/>
                <a:gd name="T6" fmla="*/ 0 w 57150"/>
                <a:gd name="T7" fmla="*/ 13449 h 17779"/>
                <a:gd name="T8" fmla="*/ 3898 w 57150"/>
                <a:gd name="T9" fmla="*/ 17348 h 17779"/>
                <a:gd name="T10" fmla="*/ 53136 w 57150"/>
                <a:gd name="T11" fmla="*/ 17348 h 17779"/>
                <a:gd name="T12" fmla="*/ 57023 w 57150"/>
                <a:gd name="T13" fmla="*/ 13449 h 17779"/>
                <a:gd name="T14" fmla="*/ 57023 w 57150"/>
                <a:gd name="T15" fmla="*/ 3873 h 17779"/>
                <a:gd name="T16" fmla="*/ 53136 w 57150"/>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150" h="17779">
                  <a:moveTo>
                    <a:pt x="53136" y="0"/>
                  </a:moveTo>
                  <a:lnTo>
                    <a:pt x="3898" y="0"/>
                  </a:lnTo>
                  <a:lnTo>
                    <a:pt x="0" y="3873"/>
                  </a:lnTo>
                  <a:lnTo>
                    <a:pt x="0" y="13449"/>
                  </a:lnTo>
                  <a:lnTo>
                    <a:pt x="3898" y="17348"/>
                  </a:lnTo>
                  <a:lnTo>
                    <a:pt x="53136" y="17348"/>
                  </a:lnTo>
                  <a:lnTo>
                    <a:pt x="57023" y="13449"/>
                  </a:lnTo>
                  <a:lnTo>
                    <a:pt x="57023" y="3873"/>
                  </a:lnTo>
                  <a:lnTo>
                    <a:pt x="53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19" name="object 32">
              <a:extLst>
                <a:ext uri="{FF2B5EF4-FFF2-40B4-BE49-F238E27FC236}">
                  <a16:creationId xmlns:a16="http://schemas.microsoft.com/office/drawing/2014/main" id="{A7384E9F-9B94-58DF-71CE-74FEABD7D429}"/>
                </a:ext>
              </a:extLst>
            </p:cNvPr>
            <p:cNvSpPr>
              <a:spLocks/>
            </p:cNvSpPr>
            <p:nvPr/>
          </p:nvSpPr>
          <p:spPr bwMode="auto">
            <a:xfrm>
              <a:off x="3935120" y="4307624"/>
              <a:ext cx="128905" cy="46355"/>
            </a:xfrm>
            <a:custGeom>
              <a:avLst/>
              <a:gdLst>
                <a:gd name="T0" fmla="*/ 124409 w 128904"/>
                <a:gd name="T1" fmla="*/ 0 h 46354"/>
                <a:gd name="T2" fmla="*/ 3886 w 128904"/>
                <a:gd name="T3" fmla="*/ 0 h 46354"/>
                <a:gd name="T4" fmla="*/ 0 w 128904"/>
                <a:gd name="T5" fmla="*/ 3873 h 46354"/>
                <a:gd name="T6" fmla="*/ 0 w 128904"/>
                <a:gd name="T7" fmla="*/ 41973 h 46354"/>
                <a:gd name="T8" fmla="*/ 3886 w 128904"/>
                <a:gd name="T9" fmla="*/ 45859 h 46354"/>
                <a:gd name="T10" fmla="*/ 124409 w 128904"/>
                <a:gd name="T11" fmla="*/ 45859 h 46354"/>
                <a:gd name="T12" fmla="*/ 128295 w 128904"/>
                <a:gd name="T13" fmla="*/ 41973 h 46354"/>
                <a:gd name="T14" fmla="*/ 128295 w 128904"/>
                <a:gd name="T15" fmla="*/ 28511 h 46354"/>
                <a:gd name="T16" fmla="*/ 17348 w 128904"/>
                <a:gd name="T17" fmla="*/ 28511 h 46354"/>
                <a:gd name="T18" fmla="*/ 17348 w 128904"/>
                <a:gd name="T19" fmla="*/ 17348 h 46354"/>
                <a:gd name="T20" fmla="*/ 128295 w 128904"/>
                <a:gd name="T21" fmla="*/ 17348 h 46354"/>
                <a:gd name="T22" fmla="*/ 128295 w 128904"/>
                <a:gd name="T23" fmla="*/ 3873 h 46354"/>
                <a:gd name="T24" fmla="*/ 124409 w 128904"/>
                <a:gd name="T25" fmla="*/ 0 h 46354"/>
                <a:gd name="T26" fmla="*/ 128295 w 128904"/>
                <a:gd name="T27" fmla="*/ 17348 h 46354"/>
                <a:gd name="T28" fmla="*/ 110947 w 128904"/>
                <a:gd name="T29" fmla="*/ 17348 h 46354"/>
                <a:gd name="T30" fmla="*/ 110947 w 128904"/>
                <a:gd name="T31" fmla="*/ 28511 h 46354"/>
                <a:gd name="T32" fmla="*/ 128295 w 128904"/>
                <a:gd name="T33" fmla="*/ 28511 h 46354"/>
                <a:gd name="T34" fmla="*/ 128295 w 128904"/>
                <a:gd name="T35" fmla="*/ 17348 h 46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904" h="46354">
                  <a:moveTo>
                    <a:pt x="124409" y="0"/>
                  </a:moveTo>
                  <a:lnTo>
                    <a:pt x="3886" y="0"/>
                  </a:lnTo>
                  <a:lnTo>
                    <a:pt x="0" y="3873"/>
                  </a:lnTo>
                  <a:lnTo>
                    <a:pt x="0" y="41973"/>
                  </a:lnTo>
                  <a:lnTo>
                    <a:pt x="3886" y="45859"/>
                  </a:lnTo>
                  <a:lnTo>
                    <a:pt x="124409" y="45859"/>
                  </a:lnTo>
                  <a:lnTo>
                    <a:pt x="128295" y="41973"/>
                  </a:lnTo>
                  <a:lnTo>
                    <a:pt x="128295" y="28511"/>
                  </a:lnTo>
                  <a:lnTo>
                    <a:pt x="17348" y="28511"/>
                  </a:lnTo>
                  <a:lnTo>
                    <a:pt x="17348" y="17348"/>
                  </a:lnTo>
                  <a:lnTo>
                    <a:pt x="128295" y="17348"/>
                  </a:lnTo>
                  <a:lnTo>
                    <a:pt x="128295" y="3873"/>
                  </a:lnTo>
                  <a:lnTo>
                    <a:pt x="124409" y="0"/>
                  </a:lnTo>
                  <a:close/>
                </a:path>
                <a:path w="128904" h="46354">
                  <a:moveTo>
                    <a:pt x="128295" y="17348"/>
                  </a:moveTo>
                  <a:lnTo>
                    <a:pt x="110947" y="17348"/>
                  </a:lnTo>
                  <a:lnTo>
                    <a:pt x="110947" y="28511"/>
                  </a:lnTo>
                  <a:lnTo>
                    <a:pt x="128295" y="28511"/>
                  </a:lnTo>
                  <a:lnTo>
                    <a:pt x="128295" y="173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0" name="object 33">
              <a:extLst>
                <a:ext uri="{FF2B5EF4-FFF2-40B4-BE49-F238E27FC236}">
                  <a16:creationId xmlns:a16="http://schemas.microsoft.com/office/drawing/2014/main" id="{863722A9-CE5F-17AC-203C-CAB19849DF44}"/>
                </a:ext>
              </a:extLst>
            </p:cNvPr>
            <p:cNvSpPr>
              <a:spLocks/>
            </p:cNvSpPr>
            <p:nvPr/>
          </p:nvSpPr>
          <p:spPr bwMode="auto">
            <a:xfrm>
              <a:off x="3935120" y="4448949"/>
              <a:ext cx="128905" cy="46355"/>
            </a:xfrm>
            <a:custGeom>
              <a:avLst/>
              <a:gdLst>
                <a:gd name="T0" fmla="*/ 124409 w 128904"/>
                <a:gd name="T1" fmla="*/ 0 h 46354"/>
                <a:gd name="T2" fmla="*/ 3886 w 128904"/>
                <a:gd name="T3" fmla="*/ 0 h 46354"/>
                <a:gd name="T4" fmla="*/ 0 w 128904"/>
                <a:gd name="T5" fmla="*/ 3873 h 46354"/>
                <a:gd name="T6" fmla="*/ 0 w 128904"/>
                <a:gd name="T7" fmla="*/ 41960 h 46354"/>
                <a:gd name="T8" fmla="*/ 3886 w 128904"/>
                <a:gd name="T9" fmla="*/ 45847 h 46354"/>
                <a:gd name="T10" fmla="*/ 124409 w 128904"/>
                <a:gd name="T11" fmla="*/ 45847 h 46354"/>
                <a:gd name="T12" fmla="*/ 128295 w 128904"/>
                <a:gd name="T13" fmla="*/ 41960 h 46354"/>
                <a:gd name="T14" fmla="*/ 128295 w 128904"/>
                <a:gd name="T15" fmla="*/ 28511 h 46354"/>
                <a:gd name="T16" fmla="*/ 17348 w 128904"/>
                <a:gd name="T17" fmla="*/ 28511 h 46354"/>
                <a:gd name="T18" fmla="*/ 17348 w 128904"/>
                <a:gd name="T19" fmla="*/ 17348 h 46354"/>
                <a:gd name="T20" fmla="*/ 128295 w 128904"/>
                <a:gd name="T21" fmla="*/ 17348 h 46354"/>
                <a:gd name="T22" fmla="*/ 128295 w 128904"/>
                <a:gd name="T23" fmla="*/ 3873 h 46354"/>
                <a:gd name="T24" fmla="*/ 124409 w 128904"/>
                <a:gd name="T25" fmla="*/ 0 h 46354"/>
                <a:gd name="T26" fmla="*/ 128295 w 128904"/>
                <a:gd name="T27" fmla="*/ 17348 h 46354"/>
                <a:gd name="T28" fmla="*/ 110947 w 128904"/>
                <a:gd name="T29" fmla="*/ 17348 h 46354"/>
                <a:gd name="T30" fmla="*/ 110947 w 128904"/>
                <a:gd name="T31" fmla="*/ 28511 h 46354"/>
                <a:gd name="T32" fmla="*/ 128295 w 128904"/>
                <a:gd name="T33" fmla="*/ 28511 h 46354"/>
                <a:gd name="T34" fmla="*/ 128295 w 128904"/>
                <a:gd name="T35" fmla="*/ 17348 h 46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904" h="46354">
                  <a:moveTo>
                    <a:pt x="124409" y="0"/>
                  </a:moveTo>
                  <a:lnTo>
                    <a:pt x="3886" y="0"/>
                  </a:lnTo>
                  <a:lnTo>
                    <a:pt x="0" y="3873"/>
                  </a:lnTo>
                  <a:lnTo>
                    <a:pt x="0" y="41960"/>
                  </a:lnTo>
                  <a:lnTo>
                    <a:pt x="3886" y="45847"/>
                  </a:lnTo>
                  <a:lnTo>
                    <a:pt x="124409" y="45847"/>
                  </a:lnTo>
                  <a:lnTo>
                    <a:pt x="128295" y="41960"/>
                  </a:lnTo>
                  <a:lnTo>
                    <a:pt x="128295" y="28511"/>
                  </a:lnTo>
                  <a:lnTo>
                    <a:pt x="17348" y="28511"/>
                  </a:lnTo>
                  <a:lnTo>
                    <a:pt x="17348" y="17348"/>
                  </a:lnTo>
                  <a:lnTo>
                    <a:pt x="128295" y="17348"/>
                  </a:lnTo>
                  <a:lnTo>
                    <a:pt x="128295" y="3873"/>
                  </a:lnTo>
                  <a:lnTo>
                    <a:pt x="124409" y="0"/>
                  </a:lnTo>
                  <a:close/>
                </a:path>
                <a:path w="128904" h="46354">
                  <a:moveTo>
                    <a:pt x="128295" y="17348"/>
                  </a:moveTo>
                  <a:lnTo>
                    <a:pt x="110947" y="17348"/>
                  </a:lnTo>
                  <a:lnTo>
                    <a:pt x="110947" y="28511"/>
                  </a:lnTo>
                  <a:lnTo>
                    <a:pt x="128295" y="28511"/>
                  </a:lnTo>
                  <a:lnTo>
                    <a:pt x="128295" y="173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1" name="object 34">
              <a:extLst>
                <a:ext uri="{FF2B5EF4-FFF2-40B4-BE49-F238E27FC236}">
                  <a16:creationId xmlns:a16="http://schemas.microsoft.com/office/drawing/2014/main" id="{9AD3A783-FD77-C205-49E5-515ED8095F3C}"/>
                </a:ext>
              </a:extLst>
            </p:cNvPr>
            <p:cNvSpPr>
              <a:spLocks/>
            </p:cNvSpPr>
            <p:nvPr/>
          </p:nvSpPr>
          <p:spPr bwMode="auto">
            <a:xfrm>
              <a:off x="3935120" y="4590262"/>
              <a:ext cx="128905" cy="46355"/>
            </a:xfrm>
            <a:custGeom>
              <a:avLst/>
              <a:gdLst>
                <a:gd name="T0" fmla="*/ 124409 w 128904"/>
                <a:gd name="T1" fmla="*/ 0 h 46354"/>
                <a:gd name="T2" fmla="*/ 3886 w 128904"/>
                <a:gd name="T3" fmla="*/ 0 h 46354"/>
                <a:gd name="T4" fmla="*/ 0 w 128904"/>
                <a:gd name="T5" fmla="*/ 3886 h 46354"/>
                <a:gd name="T6" fmla="*/ 0 w 128904"/>
                <a:gd name="T7" fmla="*/ 41973 h 46354"/>
                <a:gd name="T8" fmla="*/ 3886 w 128904"/>
                <a:gd name="T9" fmla="*/ 45859 h 46354"/>
                <a:gd name="T10" fmla="*/ 124409 w 128904"/>
                <a:gd name="T11" fmla="*/ 45859 h 46354"/>
                <a:gd name="T12" fmla="*/ 128295 w 128904"/>
                <a:gd name="T13" fmla="*/ 41973 h 46354"/>
                <a:gd name="T14" fmla="*/ 128295 w 128904"/>
                <a:gd name="T15" fmla="*/ 28511 h 46354"/>
                <a:gd name="T16" fmla="*/ 17348 w 128904"/>
                <a:gd name="T17" fmla="*/ 28511 h 46354"/>
                <a:gd name="T18" fmla="*/ 17348 w 128904"/>
                <a:gd name="T19" fmla="*/ 17348 h 46354"/>
                <a:gd name="T20" fmla="*/ 128295 w 128904"/>
                <a:gd name="T21" fmla="*/ 17348 h 46354"/>
                <a:gd name="T22" fmla="*/ 128295 w 128904"/>
                <a:gd name="T23" fmla="*/ 3886 h 46354"/>
                <a:gd name="T24" fmla="*/ 124409 w 128904"/>
                <a:gd name="T25" fmla="*/ 0 h 46354"/>
                <a:gd name="T26" fmla="*/ 128295 w 128904"/>
                <a:gd name="T27" fmla="*/ 17348 h 46354"/>
                <a:gd name="T28" fmla="*/ 110947 w 128904"/>
                <a:gd name="T29" fmla="*/ 17348 h 46354"/>
                <a:gd name="T30" fmla="*/ 110947 w 128904"/>
                <a:gd name="T31" fmla="*/ 28511 h 46354"/>
                <a:gd name="T32" fmla="*/ 128295 w 128904"/>
                <a:gd name="T33" fmla="*/ 28511 h 46354"/>
                <a:gd name="T34" fmla="*/ 128295 w 128904"/>
                <a:gd name="T35" fmla="*/ 17348 h 46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904" h="46354">
                  <a:moveTo>
                    <a:pt x="124409" y="0"/>
                  </a:moveTo>
                  <a:lnTo>
                    <a:pt x="3886" y="0"/>
                  </a:lnTo>
                  <a:lnTo>
                    <a:pt x="0" y="3886"/>
                  </a:lnTo>
                  <a:lnTo>
                    <a:pt x="0" y="41973"/>
                  </a:lnTo>
                  <a:lnTo>
                    <a:pt x="3886" y="45859"/>
                  </a:lnTo>
                  <a:lnTo>
                    <a:pt x="124409" y="45859"/>
                  </a:lnTo>
                  <a:lnTo>
                    <a:pt x="128295" y="41973"/>
                  </a:lnTo>
                  <a:lnTo>
                    <a:pt x="128295" y="28511"/>
                  </a:lnTo>
                  <a:lnTo>
                    <a:pt x="17348" y="28511"/>
                  </a:lnTo>
                  <a:lnTo>
                    <a:pt x="17348" y="17348"/>
                  </a:lnTo>
                  <a:lnTo>
                    <a:pt x="128295" y="17348"/>
                  </a:lnTo>
                  <a:lnTo>
                    <a:pt x="128295" y="3886"/>
                  </a:lnTo>
                  <a:lnTo>
                    <a:pt x="124409" y="0"/>
                  </a:lnTo>
                  <a:close/>
                </a:path>
                <a:path w="128904" h="46354">
                  <a:moveTo>
                    <a:pt x="128295" y="17348"/>
                  </a:moveTo>
                  <a:lnTo>
                    <a:pt x="110947" y="17348"/>
                  </a:lnTo>
                  <a:lnTo>
                    <a:pt x="110947" y="28511"/>
                  </a:lnTo>
                  <a:lnTo>
                    <a:pt x="128295" y="28511"/>
                  </a:lnTo>
                  <a:lnTo>
                    <a:pt x="128295" y="173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2" name="object 35">
              <a:extLst>
                <a:ext uri="{FF2B5EF4-FFF2-40B4-BE49-F238E27FC236}">
                  <a16:creationId xmlns:a16="http://schemas.microsoft.com/office/drawing/2014/main" id="{4A4D4FFC-9237-9F32-8D63-922D285D1FA2}"/>
                </a:ext>
              </a:extLst>
            </p:cNvPr>
            <p:cNvSpPr>
              <a:spLocks/>
            </p:cNvSpPr>
            <p:nvPr/>
          </p:nvSpPr>
          <p:spPr bwMode="auto">
            <a:xfrm>
              <a:off x="3966428" y="4674557"/>
              <a:ext cx="66040" cy="17780"/>
            </a:xfrm>
            <a:custGeom>
              <a:avLst/>
              <a:gdLst>
                <a:gd name="T0" fmla="*/ 61798 w 66039"/>
                <a:gd name="T1" fmla="*/ 0 h 17779"/>
                <a:gd name="T2" fmla="*/ 3873 w 66039"/>
                <a:gd name="T3" fmla="*/ 0 h 17779"/>
                <a:gd name="T4" fmla="*/ 0 w 66039"/>
                <a:gd name="T5" fmla="*/ 3873 h 17779"/>
                <a:gd name="T6" fmla="*/ 0 w 66039"/>
                <a:gd name="T7" fmla="*/ 13462 h 17779"/>
                <a:gd name="T8" fmla="*/ 3873 w 66039"/>
                <a:gd name="T9" fmla="*/ 17348 h 17779"/>
                <a:gd name="T10" fmla="*/ 61798 w 66039"/>
                <a:gd name="T11" fmla="*/ 17348 h 17779"/>
                <a:gd name="T12" fmla="*/ 65684 w 66039"/>
                <a:gd name="T13" fmla="*/ 13462 h 17779"/>
                <a:gd name="T14" fmla="*/ 65684 w 66039"/>
                <a:gd name="T15" fmla="*/ 3873 h 17779"/>
                <a:gd name="T16" fmla="*/ 61798 w 66039"/>
                <a:gd name="T17" fmla="*/ 0 h 1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39" h="17779">
                  <a:moveTo>
                    <a:pt x="61798" y="0"/>
                  </a:moveTo>
                  <a:lnTo>
                    <a:pt x="3873" y="0"/>
                  </a:lnTo>
                  <a:lnTo>
                    <a:pt x="0" y="3873"/>
                  </a:lnTo>
                  <a:lnTo>
                    <a:pt x="0" y="13462"/>
                  </a:lnTo>
                  <a:lnTo>
                    <a:pt x="3873" y="17348"/>
                  </a:lnTo>
                  <a:lnTo>
                    <a:pt x="61798" y="17348"/>
                  </a:lnTo>
                  <a:lnTo>
                    <a:pt x="65684" y="13462"/>
                  </a:lnTo>
                  <a:lnTo>
                    <a:pt x="65684" y="3873"/>
                  </a:lnTo>
                  <a:lnTo>
                    <a:pt x="617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3" name="object 36">
              <a:extLst>
                <a:ext uri="{FF2B5EF4-FFF2-40B4-BE49-F238E27FC236}">
                  <a16:creationId xmlns:a16="http://schemas.microsoft.com/office/drawing/2014/main" id="{C08F0A2F-02BF-CA12-EC06-42CBD74A5E92}"/>
                </a:ext>
              </a:extLst>
            </p:cNvPr>
            <p:cNvSpPr>
              <a:spLocks/>
            </p:cNvSpPr>
            <p:nvPr/>
          </p:nvSpPr>
          <p:spPr bwMode="auto">
            <a:xfrm>
              <a:off x="4075511" y="4652243"/>
              <a:ext cx="17780" cy="40005"/>
            </a:xfrm>
            <a:custGeom>
              <a:avLst/>
              <a:gdLst>
                <a:gd name="T0" fmla="*/ 13461 w 17779"/>
                <a:gd name="T1" fmla="*/ 0 h 40004"/>
                <a:gd name="T2" fmla="*/ 3886 w 17779"/>
                <a:gd name="T3" fmla="*/ 0 h 40004"/>
                <a:gd name="T4" fmla="*/ 0 w 17779"/>
                <a:gd name="T5" fmla="*/ 3886 h 40004"/>
                <a:gd name="T6" fmla="*/ 0 w 17779"/>
                <a:gd name="T7" fmla="*/ 35775 h 40004"/>
                <a:gd name="T8" fmla="*/ 3886 w 17779"/>
                <a:gd name="T9" fmla="*/ 39662 h 40004"/>
                <a:gd name="T10" fmla="*/ 13461 w 17779"/>
                <a:gd name="T11" fmla="*/ 39662 h 40004"/>
                <a:gd name="T12" fmla="*/ 17348 w 17779"/>
                <a:gd name="T13" fmla="*/ 35775 h 40004"/>
                <a:gd name="T14" fmla="*/ 17348 w 17779"/>
                <a:gd name="T15" fmla="*/ 3886 h 40004"/>
                <a:gd name="T16" fmla="*/ 13461 w 17779"/>
                <a:gd name="T17" fmla="*/ 0 h 40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79" h="40004">
                  <a:moveTo>
                    <a:pt x="13461" y="0"/>
                  </a:moveTo>
                  <a:lnTo>
                    <a:pt x="3886" y="0"/>
                  </a:lnTo>
                  <a:lnTo>
                    <a:pt x="0" y="3886"/>
                  </a:lnTo>
                  <a:lnTo>
                    <a:pt x="0" y="35775"/>
                  </a:lnTo>
                  <a:lnTo>
                    <a:pt x="3886" y="39662"/>
                  </a:lnTo>
                  <a:lnTo>
                    <a:pt x="13461" y="39662"/>
                  </a:lnTo>
                  <a:lnTo>
                    <a:pt x="17348" y="35775"/>
                  </a:lnTo>
                  <a:lnTo>
                    <a:pt x="17348" y="3886"/>
                  </a:lnTo>
                  <a:lnTo>
                    <a:pt x="134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4" name="object 37">
              <a:extLst>
                <a:ext uri="{FF2B5EF4-FFF2-40B4-BE49-F238E27FC236}">
                  <a16:creationId xmlns:a16="http://schemas.microsoft.com/office/drawing/2014/main" id="{589FD60A-2659-C211-02A7-18F3F101EDBF}"/>
                </a:ext>
              </a:extLst>
            </p:cNvPr>
            <p:cNvSpPr>
              <a:spLocks/>
            </p:cNvSpPr>
            <p:nvPr/>
          </p:nvSpPr>
          <p:spPr bwMode="auto">
            <a:xfrm>
              <a:off x="4075511" y="4556947"/>
              <a:ext cx="17780" cy="79375"/>
            </a:xfrm>
            <a:custGeom>
              <a:avLst/>
              <a:gdLst>
                <a:gd name="T0" fmla="*/ 13461 w 17779"/>
                <a:gd name="T1" fmla="*/ 0 h 79375"/>
                <a:gd name="T2" fmla="*/ 3886 w 17779"/>
                <a:gd name="T3" fmla="*/ 0 h 79375"/>
                <a:gd name="T4" fmla="*/ 0 w 17779"/>
                <a:gd name="T5" fmla="*/ 3873 h 79375"/>
                <a:gd name="T6" fmla="*/ 0 w 17779"/>
                <a:gd name="T7" fmla="*/ 75285 h 79375"/>
                <a:gd name="T8" fmla="*/ 3886 w 17779"/>
                <a:gd name="T9" fmla="*/ 79171 h 79375"/>
                <a:gd name="T10" fmla="*/ 13461 w 17779"/>
                <a:gd name="T11" fmla="*/ 79171 h 79375"/>
                <a:gd name="T12" fmla="*/ 17348 w 17779"/>
                <a:gd name="T13" fmla="*/ 75285 h 79375"/>
                <a:gd name="T14" fmla="*/ 17348 w 17779"/>
                <a:gd name="T15" fmla="*/ 3873 h 79375"/>
                <a:gd name="T16" fmla="*/ 13461 w 17779"/>
                <a:gd name="T17" fmla="*/ 0 h 79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79" h="79375">
                  <a:moveTo>
                    <a:pt x="13461" y="0"/>
                  </a:moveTo>
                  <a:lnTo>
                    <a:pt x="3886" y="0"/>
                  </a:lnTo>
                  <a:lnTo>
                    <a:pt x="0" y="3873"/>
                  </a:lnTo>
                  <a:lnTo>
                    <a:pt x="0" y="75285"/>
                  </a:lnTo>
                  <a:lnTo>
                    <a:pt x="3886" y="79171"/>
                  </a:lnTo>
                  <a:lnTo>
                    <a:pt x="13461" y="79171"/>
                  </a:lnTo>
                  <a:lnTo>
                    <a:pt x="17348" y="75285"/>
                  </a:lnTo>
                  <a:lnTo>
                    <a:pt x="17348" y="3873"/>
                  </a:lnTo>
                  <a:lnTo>
                    <a:pt x="134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5" name="object 38">
              <a:extLst>
                <a:ext uri="{FF2B5EF4-FFF2-40B4-BE49-F238E27FC236}">
                  <a16:creationId xmlns:a16="http://schemas.microsoft.com/office/drawing/2014/main" id="{B2F1EBA0-090D-A715-9302-047C4A134D76}"/>
                </a:ext>
              </a:extLst>
            </p:cNvPr>
            <p:cNvSpPr>
              <a:spLocks/>
            </p:cNvSpPr>
            <p:nvPr/>
          </p:nvSpPr>
          <p:spPr bwMode="auto">
            <a:xfrm>
              <a:off x="4075511" y="4317076"/>
              <a:ext cx="17780" cy="60960"/>
            </a:xfrm>
            <a:custGeom>
              <a:avLst/>
              <a:gdLst>
                <a:gd name="T0" fmla="*/ 13461 w 17779"/>
                <a:gd name="T1" fmla="*/ 0 h 60960"/>
                <a:gd name="T2" fmla="*/ 3886 w 17779"/>
                <a:gd name="T3" fmla="*/ 0 h 60960"/>
                <a:gd name="T4" fmla="*/ 0 w 17779"/>
                <a:gd name="T5" fmla="*/ 3886 h 60960"/>
                <a:gd name="T6" fmla="*/ 0 w 17779"/>
                <a:gd name="T7" fmla="*/ 56692 h 60960"/>
                <a:gd name="T8" fmla="*/ 3886 w 17779"/>
                <a:gd name="T9" fmla="*/ 60578 h 60960"/>
                <a:gd name="T10" fmla="*/ 13461 w 17779"/>
                <a:gd name="T11" fmla="*/ 60578 h 60960"/>
                <a:gd name="T12" fmla="*/ 17348 w 17779"/>
                <a:gd name="T13" fmla="*/ 56692 h 60960"/>
                <a:gd name="T14" fmla="*/ 17348 w 17779"/>
                <a:gd name="T15" fmla="*/ 3886 h 60960"/>
                <a:gd name="T16" fmla="*/ 13461 w 17779"/>
                <a:gd name="T17" fmla="*/ 0 h 60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79" h="60960">
                  <a:moveTo>
                    <a:pt x="13461" y="0"/>
                  </a:moveTo>
                  <a:lnTo>
                    <a:pt x="3886" y="0"/>
                  </a:lnTo>
                  <a:lnTo>
                    <a:pt x="0" y="3886"/>
                  </a:lnTo>
                  <a:lnTo>
                    <a:pt x="0" y="56692"/>
                  </a:lnTo>
                  <a:lnTo>
                    <a:pt x="3886" y="60578"/>
                  </a:lnTo>
                  <a:lnTo>
                    <a:pt x="13461" y="60578"/>
                  </a:lnTo>
                  <a:lnTo>
                    <a:pt x="17348" y="56692"/>
                  </a:lnTo>
                  <a:lnTo>
                    <a:pt x="17348" y="3886"/>
                  </a:lnTo>
                  <a:lnTo>
                    <a:pt x="134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226" name="object 39">
              <a:extLst>
                <a:ext uri="{FF2B5EF4-FFF2-40B4-BE49-F238E27FC236}">
                  <a16:creationId xmlns:a16="http://schemas.microsoft.com/office/drawing/2014/main" id="{DE1BEA07-05E3-A645-BEA2-C9339CADE233}"/>
                </a:ext>
              </a:extLst>
            </p:cNvPr>
            <p:cNvSpPr>
              <a:spLocks/>
            </p:cNvSpPr>
            <p:nvPr/>
          </p:nvSpPr>
          <p:spPr bwMode="auto">
            <a:xfrm>
              <a:off x="3610951" y="4729716"/>
              <a:ext cx="532765" cy="0"/>
            </a:xfrm>
            <a:custGeom>
              <a:avLst/>
              <a:gdLst>
                <a:gd name="T0" fmla="*/ 0 w 532764"/>
                <a:gd name="T1" fmla="*/ 532422 w 532764"/>
              </a:gdLst>
              <a:ahLst/>
              <a:cxnLst>
                <a:cxn ang="0">
                  <a:pos x="T0" y="0"/>
                </a:cxn>
                <a:cxn ang="0">
                  <a:pos x="T1" y="0"/>
                </a:cxn>
              </a:cxnLst>
              <a:rect l="0" t="0" r="r" b="b"/>
              <a:pathLst>
                <a:path w="532764">
                  <a:moveTo>
                    <a:pt x="0" y="0"/>
                  </a:moveTo>
                  <a:lnTo>
                    <a:pt x="532422" y="0"/>
                  </a:lnTo>
                </a:path>
              </a:pathLst>
            </a:custGeom>
            <a:noFill/>
            <a:ln w="1734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7227" name="object 40">
              <a:extLst>
                <a:ext uri="{FF2B5EF4-FFF2-40B4-BE49-F238E27FC236}">
                  <a16:creationId xmlns:a16="http://schemas.microsoft.com/office/drawing/2014/main" id="{85E20A0F-F9DF-F299-5316-76A11D2AF623}"/>
                </a:ext>
              </a:extLst>
            </p:cNvPr>
            <p:cNvSpPr>
              <a:spLocks/>
            </p:cNvSpPr>
            <p:nvPr/>
          </p:nvSpPr>
          <p:spPr bwMode="auto">
            <a:xfrm>
              <a:off x="3632027" y="4336131"/>
              <a:ext cx="121285" cy="402590"/>
            </a:xfrm>
            <a:custGeom>
              <a:avLst/>
              <a:gdLst>
                <a:gd name="T0" fmla="*/ 17348 w 121285"/>
                <a:gd name="T1" fmla="*/ 258254 h 402589"/>
                <a:gd name="T2" fmla="*/ 0 w 121285"/>
                <a:gd name="T3" fmla="*/ 258254 h 402589"/>
                <a:gd name="T4" fmla="*/ 0 w 121285"/>
                <a:gd name="T5" fmla="*/ 379018 h 402589"/>
                <a:gd name="T6" fmla="*/ 1829 w 121285"/>
                <a:gd name="T7" fmla="*/ 388056 h 402589"/>
                <a:gd name="T8" fmla="*/ 6815 w 121285"/>
                <a:gd name="T9" fmla="*/ 395444 h 402589"/>
                <a:gd name="T10" fmla="*/ 14203 w 121285"/>
                <a:gd name="T11" fmla="*/ 400430 h 402589"/>
                <a:gd name="T12" fmla="*/ 23240 w 121285"/>
                <a:gd name="T13" fmla="*/ 402259 h 402589"/>
                <a:gd name="T14" fmla="*/ 97612 w 121285"/>
                <a:gd name="T15" fmla="*/ 402259 h 402589"/>
                <a:gd name="T16" fmla="*/ 106649 w 121285"/>
                <a:gd name="T17" fmla="*/ 400430 h 402589"/>
                <a:gd name="T18" fmla="*/ 114038 w 121285"/>
                <a:gd name="T19" fmla="*/ 395444 h 402589"/>
                <a:gd name="T20" fmla="*/ 119023 w 121285"/>
                <a:gd name="T21" fmla="*/ 388056 h 402589"/>
                <a:gd name="T22" fmla="*/ 119660 w 121285"/>
                <a:gd name="T23" fmla="*/ 384911 h 402589"/>
                <a:gd name="T24" fmla="*/ 19989 w 121285"/>
                <a:gd name="T25" fmla="*/ 384911 h 402589"/>
                <a:gd name="T26" fmla="*/ 17348 w 121285"/>
                <a:gd name="T27" fmla="*/ 382270 h 402589"/>
                <a:gd name="T28" fmla="*/ 17348 w 121285"/>
                <a:gd name="T29" fmla="*/ 258254 h 402589"/>
                <a:gd name="T30" fmla="*/ 119660 w 121285"/>
                <a:gd name="T31" fmla="*/ 17348 h 402589"/>
                <a:gd name="T32" fmla="*/ 100863 w 121285"/>
                <a:gd name="T33" fmla="*/ 17348 h 402589"/>
                <a:gd name="T34" fmla="*/ 103504 w 121285"/>
                <a:gd name="T35" fmla="*/ 19989 h 402589"/>
                <a:gd name="T36" fmla="*/ 103504 w 121285"/>
                <a:gd name="T37" fmla="*/ 382270 h 402589"/>
                <a:gd name="T38" fmla="*/ 100863 w 121285"/>
                <a:gd name="T39" fmla="*/ 384911 h 402589"/>
                <a:gd name="T40" fmla="*/ 119660 w 121285"/>
                <a:gd name="T41" fmla="*/ 384911 h 402589"/>
                <a:gd name="T42" fmla="*/ 120853 w 121285"/>
                <a:gd name="T43" fmla="*/ 379018 h 402589"/>
                <a:gd name="T44" fmla="*/ 120853 w 121285"/>
                <a:gd name="T45" fmla="*/ 23240 h 402589"/>
                <a:gd name="T46" fmla="*/ 119660 w 121285"/>
                <a:gd name="T47" fmla="*/ 17348 h 402589"/>
                <a:gd name="T48" fmla="*/ 97612 w 121285"/>
                <a:gd name="T49" fmla="*/ 0 h 402589"/>
                <a:gd name="T50" fmla="*/ 23240 w 121285"/>
                <a:gd name="T51" fmla="*/ 0 h 402589"/>
                <a:gd name="T52" fmla="*/ 14203 w 121285"/>
                <a:gd name="T53" fmla="*/ 1829 h 402589"/>
                <a:gd name="T54" fmla="*/ 6815 w 121285"/>
                <a:gd name="T55" fmla="*/ 6815 h 402589"/>
                <a:gd name="T56" fmla="*/ 1829 w 121285"/>
                <a:gd name="T57" fmla="*/ 14203 h 402589"/>
                <a:gd name="T58" fmla="*/ 0 w 121285"/>
                <a:gd name="T59" fmla="*/ 23241 h 402589"/>
                <a:gd name="T60" fmla="*/ 0 w 121285"/>
                <a:gd name="T61" fmla="*/ 224104 h 402589"/>
                <a:gd name="T62" fmla="*/ 17348 w 121285"/>
                <a:gd name="T63" fmla="*/ 224104 h 402589"/>
                <a:gd name="T64" fmla="*/ 17348 w 121285"/>
                <a:gd name="T65" fmla="*/ 19989 h 402589"/>
                <a:gd name="T66" fmla="*/ 19989 w 121285"/>
                <a:gd name="T67" fmla="*/ 17348 h 402589"/>
                <a:gd name="T68" fmla="*/ 119660 w 121285"/>
                <a:gd name="T69" fmla="*/ 17348 h 402589"/>
                <a:gd name="T70" fmla="*/ 119023 w 121285"/>
                <a:gd name="T71" fmla="*/ 14203 h 402589"/>
                <a:gd name="T72" fmla="*/ 114038 w 121285"/>
                <a:gd name="T73" fmla="*/ 6815 h 402589"/>
                <a:gd name="T74" fmla="*/ 106649 w 121285"/>
                <a:gd name="T75" fmla="*/ 1829 h 402589"/>
                <a:gd name="T76" fmla="*/ 97612 w 121285"/>
                <a:gd name="T77" fmla="*/ 0 h 40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285" h="402589">
                  <a:moveTo>
                    <a:pt x="17348" y="258254"/>
                  </a:moveTo>
                  <a:lnTo>
                    <a:pt x="0" y="258254"/>
                  </a:lnTo>
                  <a:lnTo>
                    <a:pt x="0" y="379018"/>
                  </a:lnTo>
                  <a:lnTo>
                    <a:pt x="1829" y="388056"/>
                  </a:lnTo>
                  <a:lnTo>
                    <a:pt x="6815" y="395444"/>
                  </a:lnTo>
                  <a:lnTo>
                    <a:pt x="14203" y="400430"/>
                  </a:lnTo>
                  <a:lnTo>
                    <a:pt x="23240" y="402259"/>
                  </a:lnTo>
                  <a:lnTo>
                    <a:pt x="97612" y="402259"/>
                  </a:lnTo>
                  <a:lnTo>
                    <a:pt x="106649" y="400430"/>
                  </a:lnTo>
                  <a:lnTo>
                    <a:pt x="114038" y="395444"/>
                  </a:lnTo>
                  <a:lnTo>
                    <a:pt x="119023" y="388056"/>
                  </a:lnTo>
                  <a:lnTo>
                    <a:pt x="119660" y="384911"/>
                  </a:lnTo>
                  <a:lnTo>
                    <a:pt x="19989" y="384911"/>
                  </a:lnTo>
                  <a:lnTo>
                    <a:pt x="17348" y="382270"/>
                  </a:lnTo>
                  <a:lnTo>
                    <a:pt x="17348" y="258254"/>
                  </a:lnTo>
                  <a:close/>
                </a:path>
                <a:path w="121285" h="402589">
                  <a:moveTo>
                    <a:pt x="119660" y="17348"/>
                  </a:moveTo>
                  <a:lnTo>
                    <a:pt x="100863" y="17348"/>
                  </a:lnTo>
                  <a:lnTo>
                    <a:pt x="103504" y="19989"/>
                  </a:lnTo>
                  <a:lnTo>
                    <a:pt x="103504" y="382270"/>
                  </a:lnTo>
                  <a:lnTo>
                    <a:pt x="100863" y="384911"/>
                  </a:lnTo>
                  <a:lnTo>
                    <a:pt x="119660" y="384911"/>
                  </a:lnTo>
                  <a:lnTo>
                    <a:pt x="120853" y="379018"/>
                  </a:lnTo>
                  <a:lnTo>
                    <a:pt x="120853" y="23240"/>
                  </a:lnTo>
                  <a:lnTo>
                    <a:pt x="119660" y="17348"/>
                  </a:lnTo>
                  <a:close/>
                </a:path>
                <a:path w="121285" h="402589">
                  <a:moveTo>
                    <a:pt x="97612" y="0"/>
                  </a:moveTo>
                  <a:lnTo>
                    <a:pt x="23240" y="0"/>
                  </a:lnTo>
                  <a:lnTo>
                    <a:pt x="14203" y="1829"/>
                  </a:lnTo>
                  <a:lnTo>
                    <a:pt x="6815" y="6815"/>
                  </a:lnTo>
                  <a:lnTo>
                    <a:pt x="1829" y="14203"/>
                  </a:lnTo>
                  <a:lnTo>
                    <a:pt x="0" y="23241"/>
                  </a:lnTo>
                  <a:lnTo>
                    <a:pt x="0" y="224104"/>
                  </a:lnTo>
                  <a:lnTo>
                    <a:pt x="17348" y="224104"/>
                  </a:lnTo>
                  <a:lnTo>
                    <a:pt x="17348" y="19989"/>
                  </a:lnTo>
                  <a:lnTo>
                    <a:pt x="19989" y="17348"/>
                  </a:lnTo>
                  <a:lnTo>
                    <a:pt x="119660" y="17348"/>
                  </a:lnTo>
                  <a:lnTo>
                    <a:pt x="119023" y="14203"/>
                  </a:lnTo>
                  <a:lnTo>
                    <a:pt x="114038" y="6815"/>
                  </a:lnTo>
                  <a:lnTo>
                    <a:pt x="106649" y="1829"/>
                  </a:lnTo>
                  <a:lnTo>
                    <a:pt x="976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grpSp>
      <p:sp>
        <p:nvSpPr>
          <p:cNvPr id="57" name="object 57">
            <a:extLst>
              <a:ext uri="{FF2B5EF4-FFF2-40B4-BE49-F238E27FC236}">
                <a16:creationId xmlns:a16="http://schemas.microsoft.com/office/drawing/2014/main" id="{5E8F1FF8-1C78-4CA4-AF87-7B315D6339A8}"/>
              </a:ext>
            </a:extLst>
          </p:cNvPr>
          <p:cNvSpPr txBox="1"/>
          <p:nvPr/>
        </p:nvSpPr>
        <p:spPr>
          <a:xfrm>
            <a:off x="1995488" y="2274888"/>
            <a:ext cx="9818687" cy="1520825"/>
          </a:xfrm>
          <a:prstGeom prst="rect">
            <a:avLst/>
          </a:prstGeom>
        </p:spPr>
        <p:txBody>
          <a:bodyPr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00"/>
              </a:spcBef>
            </a:pPr>
            <a:r>
              <a:rPr lang="es-MX" altLang="es-MX" sz="1400">
                <a:solidFill>
                  <a:srgbClr val="FFFFFF"/>
                </a:solidFill>
                <a:latin typeface="Libre Franklin ExtraLight" pitchFamily="2" charset="0"/>
                <a:ea typeface="Libre Franklin ExtraLight" pitchFamily="2" charset="0"/>
                <a:cs typeface="Libre Franklin ExtraLight" pitchFamily="2" charset="0"/>
              </a:rPr>
              <a:t>Lorem ipsum dolor sit amet, consectetuer adipiscing elit, sed diam nonummy nibh euismod tincid-  unt sit amet, consectetuer adipiscing elit, sed diam nonummy nibh euismod tincidunt ut laoreet  dolore magna aliquam erat volutpat. Ut wisi enim ad minim veniam, quis nostrud exerci tation ullam-  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es-MX" altLang="es-MX" sz="1400">
              <a:latin typeface="Libre Franklin ExtraLight" pitchFamily="2" charset="0"/>
              <a:ea typeface="Libre Franklin ExtraLight" pitchFamily="2" charset="0"/>
              <a:cs typeface="Libre Franklin ExtraLight" pitchFamily="2" charset="0"/>
            </a:endParaRPr>
          </a:p>
          <a:p>
            <a:pPr algn="just" eaLnBrk="1" hangingPunct="1"/>
            <a:r>
              <a:rPr lang="es-MX" altLang="es-MX" sz="1400">
                <a:solidFill>
                  <a:srgbClr val="FFFFFF"/>
                </a:solidFill>
                <a:latin typeface="Libre Franklin ExtraLight" pitchFamily="2" charset="0"/>
                <a:ea typeface="Libre Franklin ExtraLight" pitchFamily="2" charset="0"/>
                <a:cs typeface="Libre Franklin ExtraLight" pitchFamily="2" charset="0"/>
              </a:rPr>
              <a:t>Lorem ipsum dolor sit amet, cons ectetuer adipiscing elit, sed diam nonummy nibh euismod tin</a:t>
            </a:r>
            <a:endParaRPr lang="es-MX" altLang="es-MX" sz="1400">
              <a:latin typeface="Libre Franklin ExtraLight" pitchFamily="2" charset="0"/>
              <a:ea typeface="Libre Franklin ExtraLight" pitchFamily="2" charset="0"/>
              <a:cs typeface="Libre Franklin ExtraLight" pitchFamily="2" charset="0"/>
            </a:endParaRPr>
          </a:p>
        </p:txBody>
      </p:sp>
      <p:sp>
        <p:nvSpPr>
          <p:cNvPr id="7183" name="object 5">
            <a:extLst>
              <a:ext uri="{FF2B5EF4-FFF2-40B4-BE49-F238E27FC236}">
                <a16:creationId xmlns:a16="http://schemas.microsoft.com/office/drawing/2014/main" id="{6F5CED7E-7629-0812-C6E3-E9F49F0A68F5}"/>
              </a:ext>
            </a:extLst>
          </p:cNvPr>
          <p:cNvSpPr>
            <a:spLocks/>
          </p:cNvSpPr>
          <p:nvPr/>
        </p:nvSpPr>
        <p:spPr bwMode="auto">
          <a:xfrm>
            <a:off x="9598025" y="4424363"/>
            <a:ext cx="1201738" cy="1201737"/>
          </a:xfrm>
          <a:custGeom>
            <a:avLst/>
            <a:gdLst>
              <a:gd name="T0" fmla="*/ 553425 w 1200785"/>
              <a:gd name="T1" fmla="*/ 1806 h 1200785"/>
              <a:gd name="T2" fmla="*/ 462689 w 1200785"/>
              <a:gd name="T3" fmla="*/ 15855 h 1200785"/>
              <a:gd name="T4" fmla="*/ 376970 w 1200785"/>
              <a:gd name="T5" fmla="*/ 42930 h 1200785"/>
              <a:gd name="T6" fmla="*/ 297338 w 1200785"/>
              <a:gd name="T7" fmla="*/ 81964 h 1200785"/>
              <a:gd name="T8" fmla="*/ 224858 w 1200785"/>
              <a:gd name="T9" fmla="*/ 131888 h 1200785"/>
              <a:gd name="T10" fmla="*/ 160600 w 1200785"/>
              <a:gd name="T11" fmla="*/ 191635 h 1200785"/>
              <a:gd name="T12" fmla="*/ 105631 w 1200785"/>
              <a:gd name="T13" fmla="*/ 260137 h 1200785"/>
              <a:gd name="T14" fmla="*/ 61019 w 1200785"/>
              <a:gd name="T15" fmla="*/ 336326 h 1200785"/>
              <a:gd name="T16" fmla="*/ 27831 w 1200785"/>
              <a:gd name="T17" fmla="*/ 419135 h 1200785"/>
              <a:gd name="T18" fmla="*/ 7135 w 1200785"/>
              <a:gd name="T19" fmla="*/ 507496 h 1200785"/>
              <a:gd name="T20" fmla="*/ 0 w 1200785"/>
              <a:gd name="T21" fmla="*/ 600341 h 1200785"/>
              <a:gd name="T22" fmla="*/ 7135 w 1200785"/>
              <a:gd name="T23" fmla="*/ 693186 h 1200785"/>
              <a:gd name="T24" fmla="*/ 27831 w 1200785"/>
              <a:gd name="T25" fmla="*/ 781547 h 1200785"/>
              <a:gd name="T26" fmla="*/ 61019 w 1200785"/>
              <a:gd name="T27" fmla="*/ 864356 h 1200785"/>
              <a:gd name="T28" fmla="*/ 105631 w 1200785"/>
              <a:gd name="T29" fmla="*/ 940545 h 1200785"/>
              <a:gd name="T30" fmla="*/ 160600 w 1200785"/>
              <a:gd name="T31" fmla="*/ 1009047 h 1200785"/>
              <a:gd name="T32" fmla="*/ 224858 w 1200785"/>
              <a:gd name="T33" fmla="*/ 1068794 h 1200785"/>
              <a:gd name="T34" fmla="*/ 297338 w 1200785"/>
              <a:gd name="T35" fmla="*/ 1118719 h 1200785"/>
              <a:gd name="T36" fmla="*/ 376970 w 1200785"/>
              <a:gd name="T37" fmla="*/ 1157752 h 1200785"/>
              <a:gd name="T38" fmla="*/ 462689 w 1200785"/>
              <a:gd name="T39" fmla="*/ 1184827 h 1200785"/>
              <a:gd name="T40" fmla="*/ 553425 w 1200785"/>
              <a:gd name="T41" fmla="*/ 1198877 h 1200785"/>
              <a:gd name="T42" fmla="*/ 647257 w 1200785"/>
              <a:gd name="T43" fmla="*/ 1198877 h 1200785"/>
              <a:gd name="T44" fmla="*/ 737994 w 1200785"/>
              <a:gd name="T45" fmla="*/ 1184827 h 1200785"/>
              <a:gd name="T46" fmla="*/ 823712 w 1200785"/>
              <a:gd name="T47" fmla="*/ 1157752 h 1200785"/>
              <a:gd name="T48" fmla="*/ 903345 w 1200785"/>
              <a:gd name="T49" fmla="*/ 1118719 h 1200785"/>
              <a:gd name="T50" fmla="*/ 975824 w 1200785"/>
              <a:gd name="T51" fmla="*/ 1068794 h 1200785"/>
              <a:gd name="T52" fmla="*/ 1040082 w 1200785"/>
              <a:gd name="T53" fmla="*/ 1009047 h 1200785"/>
              <a:gd name="T54" fmla="*/ 1095051 w 1200785"/>
              <a:gd name="T55" fmla="*/ 940545 h 1200785"/>
              <a:gd name="T56" fmla="*/ 1139663 w 1200785"/>
              <a:gd name="T57" fmla="*/ 864356 h 1200785"/>
              <a:gd name="T58" fmla="*/ 1172851 w 1200785"/>
              <a:gd name="T59" fmla="*/ 781547 h 1200785"/>
              <a:gd name="T60" fmla="*/ 1193547 w 1200785"/>
              <a:gd name="T61" fmla="*/ 693186 h 1200785"/>
              <a:gd name="T62" fmla="*/ 1200683 w 1200785"/>
              <a:gd name="T63" fmla="*/ 600341 h 1200785"/>
              <a:gd name="T64" fmla="*/ 1193547 w 1200785"/>
              <a:gd name="T65" fmla="*/ 507496 h 1200785"/>
              <a:gd name="T66" fmla="*/ 1172851 w 1200785"/>
              <a:gd name="T67" fmla="*/ 419135 h 1200785"/>
              <a:gd name="T68" fmla="*/ 1139663 w 1200785"/>
              <a:gd name="T69" fmla="*/ 336326 h 1200785"/>
              <a:gd name="T70" fmla="*/ 1095051 w 1200785"/>
              <a:gd name="T71" fmla="*/ 260137 h 1200785"/>
              <a:gd name="T72" fmla="*/ 1040082 w 1200785"/>
              <a:gd name="T73" fmla="*/ 191635 h 1200785"/>
              <a:gd name="T74" fmla="*/ 975824 w 1200785"/>
              <a:gd name="T75" fmla="*/ 131888 h 1200785"/>
              <a:gd name="T76" fmla="*/ 903345 w 1200785"/>
              <a:gd name="T77" fmla="*/ 81964 h 1200785"/>
              <a:gd name="T78" fmla="*/ 823712 w 1200785"/>
              <a:gd name="T79" fmla="*/ 42930 h 1200785"/>
              <a:gd name="T80" fmla="*/ 737994 w 1200785"/>
              <a:gd name="T81" fmla="*/ 15855 h 1200785"/>
              <a:gd name="T82" fmla="*/ 647257 w 1200785"/>
              <a:gd name="T83" fmla="*/ 1806 h 1200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785" h="1200785">
                <a:moveTo>
                  <a:pt x="600341" y="0"/>
                </a:moveTo>
                <a:lnTo>
                  <a:pt x="553425" y="1806"/>
                </a:lnTo>
                <a:lnTo>
                  <a:pt x="507496" y="7135"/>
                </a:lnTo>
                <a:lnTo>
                  <a:pt x="462689" y="15855"/>
                </a:lnTo>
                <a:lnTo>
                  <a:pt x="419135" y="27831"/>
                </a:lnTo>
                <a:lnTo>
                  <a:pt x="376970" y="42930"/>
                </a:lnTo>
                <a:lnTo>
                  <a:pt x="336326" y="61019"/>
                </a:lnTo>
                <a:lnTo>
                  <a:pt x="297338" y="81964"/>
                </a:lnTo>
                <a:lnTo>
                  <a:pt x="260137" y="105631"/>
                </a:lnTo>
                <a:lnTo>
                  <a:pt x="224858" y="131888"/>
                </a:lnTo>
                <a:lnTo>
                  <a:pt x="191635" y="160600"/>
                </a:lnTo>
                <a:lnTo>
                  <a:pt x="160600" y="191635"/>
                </a:lnTo>
                <a:lnTo>
                  <a:pt x="131888" y="224858"/>
                </a:lnTo>
                <a:lnTo>
                  <a:pt x="105631" y="260137"/>
                </a:lnTo>
                <a:lnTo>
                  <a:pt x="81964" y="297338"/>
                </a:lnTo>
                <a:lnTo>
                  <a:pt x="61019" y="336326"/>
                </a:lnTo>
                <a:lnTo>
                  <a:pt x="42930" y="376970"/>
                </a:lnTo>
                <a:lnTo>
                  <a:pt x="27831" y="419135"/>
                </a:lnTo>
                <a:lnTo>
                  <a:pt x="15855" y="462689"/>
                </a:lnTo>
                <a:lnTo>
                  <a:pt x="7135" y="507496"/>
                </a:lnTo>
                <a:lnTo>
                  <a:pt x="1806" y="553425"/>
                </a:lnTo>
                <a:lnTo>
                  <a:pt x="0" y="600341"/>
                </a:lnTo>
                <a:lnTo>
                  <a:pt x="1806" y="647257"/>
                </a:lnTo>
                <a:lnTo>
                  <a:pt x="7135" y="693186"/>
                </a:lnTo>
                <a:lnTo>
                  <a:pt x="15855" y="737994"/>
                </a:lnTo>
                <a:lnTo>
                  <a:pt x="27831" y="781547"/>
                </a:lnTo>
                <a:lnTo>
                  <a:pt x="42930" y="823712"/>
                </a:lnTo>
                <a:lnTo>
                  <a:pt x="61019" y="864356"/>
                </a:lnTo>
                <a:lnTo>
                  <a:pt x="81964" y="903345"/>
                </a:lnTo>
                <a:lnTo>
                  <a:pt x="105631" y="940545"/>
                </a:lnTo>
                <a:lnTo>
                  <a:pt x="131888" y="975824"/>
                </a:lnTo>
                <a:lnTo>
                  <a:pt x="160600" y="1009047"/>
                </a:lnTo>
                <a:lnTo>
                  <a:pt x="191635" y="1040082"/>
                </a:lnTo>
                <a:lnTo>
                  <a:pt x="224858" y="1068794"/>
                </a:lnTo>
                <a:lnTo>
                  <a:pt x="260137" y="1095051"/>
                </a:lnTo>
                <a:lnTo>
                  <a:pt x="297338" y="1118719"/>
                </a:lnTo>
                <a:lnTo>
                  <a:pt x="336326" y="1139663"/>
                </a:lnTo>
                <a:lnTo>
                  <a:pt x="376970" y="1157752"/>
                </a:lnTo>
                <a:lnTo>
                  <a:pt x="419135" y="1172851"/>
                </a:lnTo>
                <a:lnTo>
                  <a:pt x="462689" y="1184827"/>
                </a:lnTo>
                <a:lnTo>
                  <a:pt x="507496" y="1193547"/>
                </a:lnTo>
                <a:lnTo>
                  <a:pt x="553425" y="1198877"/>
                </a:lnTo>
                <a:lnTo>
                  <a:pt x="600341" y="1200683"/>
                </a:lnTo>
                <a:lnTo>
                  <a:pt x="647257" y="1198877"/>
                </a:lnTo>
                <a:lnTo>
                  <a:pt x="693186" y="1193547"/>
                </a:lnTo>
                <a:lnTo>
                  <a:pt x="737994" y="1184827"/>
                </a:lnTo>
                <a:lnTo>
                  <a:pt x="781547" y="1172851"/>
                </a:lnTo>
                <a:lnTo>
                  <a:pt x="823712" y="1157752"/>
                </a:lnTo>
                <a:lnTo>
                  <a:pt x="864356" y="1139663"/>
                </a:lnTo>
                <a:lnTo>
                  <a:pt x="903345" y="1118719"/>
                </a:lnTo>
                <a:lnTo>
                  <a:pt x="940545" y="1095051"/>
                </a:lnTo>
                <a:lnTo>
                  <a:pt x="975824" y="1068794"/>
                </a:lnTo>
                <a:lnTo>
                  <a:pt x="1009047" y="1040082"/>
                </a:lnTo>
                <a:lnTo>
                  <a:pt x="1040082" y="1009047"/>
                </a:lnTo>
                <a:lnTo>
                  <a:pt x="1068794" y="975824"/>
                </a:lnTo>
                <a:lnTo>
                  <a:pt x="1095051" y="940545"/>
                </a:lnTo>
                <a:lnTo>
                  <a:pt x="1118719" y="903345"/>
                </a:lnTo>
                <a:lnTo>
                  <a:pt x="1139663" y="864356"/>
                </a:lnTo>
                <a:lnTo>
                  <a:pt x="1157752" y="823712"/>
                </a:lnTo>
                <a:lnTo>
                  <a:pt x="1172851" y="781547"/>
                </a:lnTo>
                <a:lnTo>
                  <a:pt x="1184827" y="737994"/>
                </a:lnTo>
                <a:lnTo>
                  <a:pt x="1193547" y="693186"/>
                </a:lnTo>
                <a:lnTo>
                  <a:pt x="1198877" y="647257"/>
                </a:lnTo>
                <a:lnTo>
                  <a:pt x="1200683" y="600341"/>
                </a:lnTo>
                <a:lnTo>
                  <a:pt x="1198877" y="553425"/>
                </a:lnTo>
                <a:lnTo>
                  <a:pt x="1193547" y="507496"/>
                </a:lnTo>
                <a:lnTo>
                  <a:pt x="1184827" y="462689"/>
                </a:lnTo>
                <a:lnTo>
                  <a:pt x="1172851" y="419135"/>
                </a:lnTo>
                <a:lnTo>
                  <a:pt x="1157752" y="376970"/>
                </a:lnTo>
                <a:lnTo>
                  <a:pt x="1139663" y="336326"/>
                </a:lnTo>
                <a:lnTo>
                  <a:pt x="1118719" y="297338"/>
                </a:lnTo>
                <a:lnTo>
                  <a:pt x="1095051" y="260137"/>
                </a:lnTo>
                <a:lnTo>
                  <a:pt x="1068794" y="224858"/>
                </a:lnTo>
                <a:lnTo>
                  <a:pt x="1040082" y="191635"/>
                </a:lnTo>
                <a:lnTo>
                  <a:pt x="1009047" y="160600"/>
                </a:lnTo>
                <a:lnTo>
                  <a:pt x="975824" y="131888"/>
                </a:lnTo>
                <a:lnTo>
                  <a:pt x="940545" y="105631"/>
                </a:lnTo>
                <a:lnTo>
                  <a:pt x="903345" y="81964"/>
                </a:lnTo>
                <a:lnTo>
                  <a:pt x="864356" y="61019"/>
                </a:lnTo>
                <a:lnTo>
                  <a:pt x="823712" y="42930"/>
                </a:lnTo>
                <a:lnTo>
                  <a:pt x="781547" y="27831"/>
                </a:lnTo>
                <a:lnTo>
                  <a:pt x="737994" y="15855"/>
                </a:lnTo>
                <a:lnTo>
                  <a:pt x="693186" y="7135"/>
                </a:lnTo>
                <a:lnTo>
                  <a:pt x="647257" y="1806"/>
                </a:lnTo>
                <a:lnTo>
                  <a:pt x="600341" y="0"/>
                </a:lnTo>
                <a:close/>
              </a:path>
            </a:pathLst>
          </a:custGeom>
          <a:solidFill>
            <a:srgbClr val="A14F3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7184" name="Imagen 8" descr="Texto&#10;&#10;Descripción generada automáticamente">
            <a:extLst>
              <a:ext uri="{FF2B5EF4-FFF2-40B4-BE49-F238E27FC236}">
                <a16:creationId xmlns:a16="http://schemas.microsoft.com/office/drawing/2014/main" id="{FD8D9072-2768-7FD1-7E10-F323DE2601DC}"/>
              </a:ext>
            </a:extLst>
          </p:cNvPr>
          <p:cNvSpPr>
            <a:spLocks noChangeAspect="1" noChangeArrowheads="1"/>
          </p:cNvSpPr>
          <p:nvPr/>
        </p:nvSpPr>
        <p:spPr bwMode="auto">
          <a:xfrm>
            <a:off x="2509838" y="250825"/>
            <a:ext cx="332263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185" name="Imagen 63">
            <a:extLst>
              <a:ext uri="{FF2B5EF4-FFF2-40B4-BE49-F238E27FC236}">
                <a16:creationId xmlns:a16="http://schemas.microsoft.com/office/drawing/2014/main" id="{15DBA3D4-38A2-A1D9-DC4F-5C761B143A35}"/>
              </a:ext>
            </a:extLst>
          </p:cNvPr>
          <p:cNvSpPr>
            <a:spLocks noChangeAspect="1" noChangeArrowheads="1"/>
          </p:cNvSpPr>
          <p:nvPr/>
        </p:nvSpPr>
        <p:spPr bwMode="auto">
          <a:xfrm>
            <a:off x="9728200" y="4579938"/>
            <a:ext cx="9413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 name="Imagen 1">
            <a:extLst>
              <a:ext uri="{FF2B5EF4-FFF2-40B4-BE49-F238E27FC236}">
                <a16:creationId xmlns:a16="http://schemas.microsoft.com/office/drawing/2014/main" id="{4823DDB8-09F4-14A8-8FA9-DFB6B2CC5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95" y="190624"/>
            <a:ext cx="3520173" cy="1080963"/>
          </a:xfrm>
          <a:prstGeom prst="rect">
            <a:avLst/>
          </a:prstGeom>
        </p:spPr>
      </p:pic>
      <p:pic>
        <p:nvPicPr>
          <p:cNvPr id="4" name="Imagen 3">
            <a:extLst>
              <a:ext uri="{FF2B5EF4-FFF2-40B4-BE49-F238E27FC236}">
                <a16:creationId xmlns:a16="http://schemas.microsoft.com/office/drawing/2014/main" id="{D253A20E-1F6C-9DB4-BE4A-1E836D3241A6}"/>
              </a:ext>
            </a:extLst>
          </p:cNvPr>
          <p:cNvPicPr>
            <a:picLocks noChangeAspect="1"/>
          </p:cNvPicPr>
          <p:nvPr/>
        </p:nvPicPr>
        <p:blipFill>
          <a:blip r:embed="rId3">
            <a:biLevel thresh="25000"/>
          </a:blip>
          <a:stretch>
            <a:fillRect/>
          </a:stretch>
        </p:blipFill>
        <p:spPr>
          <a:xfrm>
            <a:off x="9728200" y="4544409"/>
            <a:ext cx="941388" cy="930356"/>
          </a:xfrm>
          <a:prstGeom prst="rect">
            <a:avLst/>
          </a:prstGeom>
        </p:spPr>
      </p:pic>
      <p:pic>
        <p:nvPicPr>
          <p:cNvPr id="6" name="Imagen 5">
            <a:extLst>
              <a:ext uri="{FF2B5EF4-FFF2-40B4-BE49-F238E27FC236}">
                <a16:creationId xmlns:a16="http://schemas.microsoft.com/office/drawing/2014/main" id="{EB610F6F-A9AE-F04A-28E5-159742342EC5}"/>
              </a:ext>
            </a:extLst>
          </p:cNvPr>
          <p:cNvPicPr>
            <a:picLocks noChangeAspect="1"/>
          </p:cNvPicPr>
          <p:nvPr/>
        </p:nvPicPr>
        <p:blipFill>
          <a:blip r:embed="rId4">
            <a:biLevel thresh="25000"/>
          </a:blip>
          <a:stretch>
            <a:fillRect/>
          </a:stretch>
        </p:blipFill>
        <p:spPr>
          <a:xfrm>
            <a:off x="7393267" y="4564086"/>
            <a:ext cx="942894" cy="941864"/>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825A8A41-642C-1B94-29D7-9099D96D7080}"/>
              </a:ext>
            </a:extLst>
          </p:cNvPr>
          <p:cNvSpPr>
            <a:spLocks/>
          </p:cNvSpPr>
          <p:nvPr/>
        </p:nvSpPr>
        <p:spPr bwMode="auto">
          <a:xfrm>
            <a:off x="1885950" y="0"/>
            <a:ext cx="5191125" cy="3851275"/>
          </a:xfrm>
          <a:custGeom>
            <a:avLst/>
            <a:gdLst>
              <a:gd name="T0" fmla="*/ 0 w 5190490"/>
              <a:gd name="T1" fmla="*/ 3851846 h 3851910"/>
              <a:gd name="T2" fmla="*/ 5190388 w 5190490"/>
              <a:gd name="T3" fmla="*/ 3851846 h 3851910"/>
              <a:gd name="T4" fmla="*/ 5190388 w 5190490"/>
              <a:gd name="T5" fmla="*/ 0 h 3851910"/>
              <a:gd name="T6" fmla="*/ 0 w 5190490"/>
              <a:gd name="T7" fmla="*/ 0 h 3851910"/>
              <a:gd name="T8" fmla="*/ 0 w 5190490"/>
              <a:gd name="T9" fmla="*/ 3851846 h 3851910"/>
            </a:gdLst>
            <a:ahLst/>
            <a:cxnLst>
              <a:cxn ang="0">
                <a:pos x="T0" y="T1"/>
              </a:cxn>
              <a:cxn ang="0">
                <a:pos x="T2" y="T3"/>
              </a:cxn>
              <a:cxn ang="0">
                <a:pos x="T4" y="T5"/>
              </a:cxn>
              <a:cxn ang="0">
                <a:pos x="T6" y="T7"/>
              </a:cxn>
              <a:cxn ang="0">
                <a:pos x="T8" y="T9"/>
              </a:cxn>
            </a:cxnLst>
            <a:rect l="0" t="0" r="r" b="b"/>
            <a:pathLst>
              <a:path w="5190490" h="3851910">
                <a:moveTo>
                  <a:pt x="0" y="3851846"/>
                </a:moveTo>
                <a:lnTo>
                  <a:pt x="5190388" y="3851846"/>
                </a:lnTo>
                <a:lnTo>
                  <a:pt x="5190388" y="0"/>
                </a:lnTo>
                <a:lnTo>
                  <a:pt x="0" y="0"/>
                </a:lnTo>
                <a:lnTo>
                  <a:pt x="0" y="3851846"/>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195" name="object 3">
            <a:extLst>
              <a:ext uri="{FF2B5EF4-FFF2-40B4-BE49-F238E27FC236}">
                <a16:creationId xmlns:a16="http://schemas.microsoft.com/office/drawing/2014/main" id="{4A02FAFB-56D0-F977-65A8-C99FEC2923F7}"/>
              </a:ext>
            </a:extLst>
          </p:cNvPr>
          <p:cNvSpPr>
            <a:spLocks/>
          </p:cNvSpPr>
          <p:nvPr/>
        </p:nvSpPr>
        <p:spPr bwMode="auto">
          <a:xfrm>
            <a:off x="6826250" y="3840163"/>
            <a:ext cx="5111750" cy="3932237"/>
          </a:xfrm>
          <a:custGeom>
            <a:avLst/>
            <a:gdLst>
              <a:gd name="T0" fmla="*/ 0 w 5111750"/>
              <a:gd name="T1" fmla="*/ 3932313 h 3932554"/>
              <a:gd name="T2" fmla="*/ 5111635 w 5111750"/>
              <a:gd name="T3" fmla="*/ 3932313 h 3932554"/>
              <a:gd name="T4" fmla="*/ 5111635 w 5111750"/>
              <a:gd name="T5" fmla="*/ 0 h 3932554"/>
              <a:gd name="T6" fmla="*/ 0 w 5111750"/>
              <a:gd name="T7" fmla="*/ 0 h 3932554"/>
              <a:gd name="T8" fmla="*/ 0 w 5111750"/>
              <a:gd name="T9" fmla="*/ 3932313 h 3932554"/>
            </a:gdLst>
            <a:ahLst/>
            <a:cxnLst>
              <a:cxn ang="0">
                <a:pos x="T0" y="T1"/>
              </a:cxn>
              <a:cxn ang="0">
                <a:pos x="T2" y="T3"/>
              </a:cxn>
              <a:cxn ang="0">
                <a:pos x="T4" y="T5"/>
              </a:cxn>
              <a:cxn ang="0">
                <a:pos x="T6" y="T7"/>
              </a:cxn>
              <a:cxn ang="0">
                <a:pos x="T8" y="T9"/>
              </a:cxn>
            </a:cxnLst>
            <a:rect l="0" t="0" r="r" b="b"/>
            <a:pathLst>
              <a:path w="5111750" h="3932554">
                <a:moveTo>
                  <a:pt x="0" y="3932313"/>
                </a:moveTo>
                <a:lnTo>
                  <a:pt x="5111635" y="3932313"/>
                </a:lnTo>
                <a:lnTo>
                  <a:pt x="5111635" y="0"/>
                </a:lnTo>
                <a:lnTo>
                  <a:pt x="0" y="0"/>
                </a:lnTo>
                <a:lnTo>
                  <a:pt x="0" y="3932313"/>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196" name="object 4">
            <a:extLst>
              <a:ext uri="{FF2B5EF4-FFF2-40B4-BE49-F238E27FC236}">
                <a16:creationId xmlns:a16="http://schemas.microsoft.com/office/drawing/2014/main" id="{B22A8C99-F1D8-1A98-003E-FF7186171026}"/>
              </a:ext>
            </a:extLst>
          </p:cNvPr>
          <p:cNvSpPr>
            <a:spLocks/>
          </p:cNvSpPr>
          <p:nvPr/>
        </p:nvSpPr>
        <p:spPr bwMode="auto">
          <a:xfrm>
            <a:off x="7140575" y="3903663"/>
            <a:ext cx="555625" cy="555625"/>
          </a:xfrm>
          <a:custGeom>
            <a:avLst/>
            <a:gdLst>
              <a:gd name="T0" fmla="*/ 554418 w 554989"/>
              <a:gd name="T1" fmla="*/ 0 h 554989"/>
              <a:gd name="T2" fmla="*/ 488518 w 554989"/>
              <a:gd name="T3" fmla="*/ 65900 h 554989"/>
              <a:gd name="T4" fmla="*/ 488518 w 554989"/>
              <a:gd name="T5" fmla="*/ 488505 h 554989"/>
              <a:gd name="T6" fmla="*/ 65925 w 554989"/>
              <a:gd name="T7" fmla="*/ 488505 h 554989"/>
              <a:gd name="T8" fmla="*/ 0 w 554989"/>
              <a:gd name="T9" fmla="*/ 554418 h 554989"/>
              <a:gd name="T10" fmla="*/ 554418 w 554989"/>
              <a:gd name="T11" fmla="*/ 554418 h 554989"/>
              <a:gd name="T12" fmla="*/ 554418 w 554989"/>
              <a:gd name="T13" fmla="*/ 0 h 554989"/>
            </a:gdLst>
            <a:ahLst/>
            <a:cxnLst>
              <a:cxn ang="0">
                <a:pos x="T0" y="T1"/>
              </a:cxn>
              <a:cxn ang="0">
                <a:pos x="T2" y="T3"/>
              </a:cxn>
              <a:cxn ang="0">
                <a:pos x="T4" y="T5"/>
              </a:cxn>
              <a:cxn ang="0">
                <a:pos x="T6" y="T7"/>
              </a:cxn>
              <a:cxn ang="0">
                <a:pos x="T8" y="T9"/>
              </a:cxn>
              <a:cxn ang="0">
                <a:pos x="T10" y="T11"/>
              </a:cxn>
              <a:cxn ang="0">
                <a:pos x="T12" y="T13"/>
              </a:cxn>
            </a:cxnLst>
            <a:rect l="0" t="0" r="r" b="b"/>
            <a:pathLst>
              <a:path w="554989" h="554989">
                <a:moveTo>
                  <a:pt x="554418" y="0"/>
                </a:moveTo>
                <a:lnTo>
                  <a:pt x="488518" y="65900"/>
                </a:lnTo>
                <a:lnTo>
                  <a:pt x="488518" y="488505"/>
                </a:lnTo>
                <a:lnTo>
                  <a:pt x="65925" y="488505"/>
                </a:lnTo>
                <a:lnTo>
                  <a:pt x="0" y="554418"/>
                </a:lnTo>
                <a:lnTo>
                  <a:pt x="554418" y="554418"/>
                </a:lnTo>
                <a:lnTo>
                  <a:pt x="554418" y="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197" name="object 5">
            <a:extLst>
              <a:ext uri="{FF2B5EF4-FFF2-40B4-BE49-F238E27FC236}">
                <a16:creationId xmlns:a16="http://schemas.microsoft.com/office/drawing/2014/main" id="{517AE265-F489-E30D-0458-2F8D5A826B04}"/>
              </a:ext>
            </a:extLst>
          </p:cNvPr>
          <p:cNvSpPr>
            <a:spLocks/>
          </p:cNvSpPr>
          <p:nvPr/>
        </p:nvSpPr>
        <p:spPr bwMode="auto">
          <a:xfrm>
            <a:off x="6118225" y="2881313"/>
            <a:ext cx="654050" cy="654050"/>
          </a:xfrm>
          <a:custGeom>
            <a:avLst/>
            <a:gdLst>
              <a:gd name="T0" fmla="*/ 652907 w 653414"/>
              <a:gd name="T1" fmla="*/ 0 h 653414"/>
              <a:gd name="T2" fmla="*/ 0 w 653414"/>
              <a:gd name="T3" fmla="*/ 0 h 653414"/>
              <a:gd name="T4" fmla="*/ 0 w 653414"/>
              <a:gd name="T5" fmla="*/ 652907 h 653414"/>
              <a:gd name="T6" fmla="*/ 65900 w 653414"/>
              <a:gd name="T7" fmla="*/ 587006 h 653414"/>
              <a:gd name="T8" fmla="*/ 65900 w 653414"/>
              <a:gd name="T9" fmla="*/ 65900 h 653414"/>
              <a:gd name="T10" fmla="*/ 587006 w 653414"/>
              <a:gd name="T11" fmla="*/ 65900 h 653414"/>
              <a:gd name="T12" fmla="*/ 652907 w 653414"/>
              <a:gd name="T13" fmla="*/ 0 h 653414"/>
            </a:gdLst>
            <a:ahLst/>
            <a:cxnLst>
              <a:cxn ang="0">
                <a:pos x="T0" y="T1"/>
              </a:cxn>
              <a:cxn ang="0">
                <a:pos x="T2" y="T3"/>
              </a:cxn>
              <a:cxn ang="0">
                <a:pos x="T4" y="T5"/>
              </a:cxn>
              <a:cxn ang="0">
                <a:pos x="T6" y="T7"/>
              </a:cxn>
              <a:cxn ang="0">
                <a:pos x="T8" y="T9"/>
              </a:cxn>
              <a:cxn ang="0">
                <a:pos x="T10" y="T11"/>
              </a:cxn>
              <a:cxn ang="0">
                <a:pos x="T12" y="T13"/>
              </a:cxn>
            </a:cxnLst>
            <a:rect l="0" t="0" r="r" b="b"/>
            <a:pathLst>
              <a:path w="653414" h="653414">
                <a:moveTo>
                  <a:pt x="652907" y="0"/>
                </a:moveTo>
                <a:lnTo>
                  <a:pt x="0" y="0"/>
                </a:lnTo>
                <a:lnTo>
                  <a:pt x="0" y="652907"/>
                </a:lnTo>
                <a:lnTo>
                  <a:pt x="65900" y="587006"/>
                </a:lnTo>
                <a:lnTo>
                  <a:pt x="65900" y="65900"/>
                </a:lnTo>
                <a:lnTo>
                  <a:pt x="587006" y="65900"/>
                </a:lnTo>
                <a:lnTo>
                  <a:pt x="652907" y="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198" name="object 7">
            <a:extLst>
              <a:ext uri="{FF2B5EF4-FFF2-40B4-BE49-F238E27FC236}">
                <a16:creationId xmlns:a16="http://schemas.microsoft.com/office/drawing/2014/main" id="{6A31BD3D-2349-55B2-0717-BB2EA423DAC1}"/>
              </a:ext>
            </a:extLst>
          </p:cNvPr>
          <p:cNvSpPr>
            <a:spLocks/>
          </p:cNvSpPr>
          <p:nvPr/>
        </p:nvSpPr>
        <p:spPr bwMode="auto">
          <a:xfrm>
            <a:off x="6253163" y="3016250"/>
            <a:ext cx="1308100" cy="1308100"/>
          </a:xfrm>
          <a:custGeom>
            <a:avLst/>
            <a:gdLst>
              <a:gd name="T0" fmla="*/ 1307757 w 1308100"/>
              <a:gd name="T1" fmla="*/ 1307833 h 1308100"/>
              <a:gd name="T2" fmla="*/ 0 w 1308100"/>
              <a:gd name="T3" fmla="*/ 1307833 h 1308100"/>
              <a:gd name="T4" fmla="*/ 0 w 1308100"/>
              <a:gd name="T5" fmla="*/ 0 h 1308100"/>
              <a:gd name="T6" fmla="*/ 1307757 w 1308100"/>
              <a:gd name="T7" fmla="*/ 0 h 1308100"/>
              <a:gd name="T8" fmla="*/ 1307757 w 1308100"/>
              <a:gd name="T9" fmla="*/ 1307833 h 1308100"/>
            </a:gdLst>
            <a:ahLst/>
            <a:cxnLst>
              <a:cxn ang="0">
                <a:pos x="T0" y="T1"/>
              </a:cxn>
              <a:cxn ang="0">
                <a:pos x="T2" y="T3"/>
              </a:cxn>
              <a:cxn ang="0">
                <a:pos x="T4" y="T5"/>
              </a:cxn>
              <a:cxn ang="0">
                <a:pos x="T6" y="T7"/>
              </a:cxn>
              <a:cxn ang="0">
                <a:pos x="T8" y="T9"/>
              </a:cxn>
            </a:cxnLst>
            <a:rect l="0" t="0" r="r" b="b"/>
            <a:pathLst>
              <a:path w="1308100" h="1308100">
                <a:moveTo>
                  <a:pt x="1307757" y="1307833"/>
                </a:moveTo>
                <a:lnTo>
                  <a:pt x="0" y="1307833"/>
                </a:lnTo>
                <a:lnTo>
                  <a:pt x="0" y="0"/>
                </a:lnTo>
                <a:lnTo>
                  <a:pt x="1307757" y="0"/>
                </a:lnTo>
                <a:lnTo>
                  <a:pt x="1307757" y="13078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dirty="0"/>
          </a:p>
        </p:txBody>
      </p:sp>
      <p:sp>
        <p:nvSpPr>
          <p:cNvPr id="8" name="object 8">
            <a:extLst>
              <a:ext uri="{FF2B5EF4-FFF2-40B4-BE49-F238E27FC236}">
                <a16:creationId xmlns:a16="http://schemas.microsoft.com/office/drawing/2014/main" id="{3BFC9D20-11AE-C109-4275-435AE1E69CC6}"/>
              </a:ext>
            </a:extLst>
          </p:cNvPr>
          <p:cNvSpPr txBox="1"/>
          <p:nvPr/>
        </p:nvSpPr>
        <p:spPr>
          <a:xfrm>
            <a:off x="2386013" y="1033463"/>
            <a:ext cx="3749675" cy="1390650"/>
          </a:xfrm>
          <a:prstGeom prst="rect">
            <a:avLst/>
          </a:prstGeom>
        </p:spPr>
        <p:txBody>
          <a:bodyPr lIns="0" tIns="1206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8000"/>
              </a:lnSpc>
              <a:spcBef>
                <a:spcPts val="100"/>
              </a:spcBef>
            </a:pPr>
            <a:r>
              <a:rPr lang="es-MX" altLang="es-MX" sz="1100">
                <a:solidFill>
                  <a:srgbClr val="FFFFFF"/>
                </a:solidFill>
                <a:latin typeface="Libre Franklin ExtraLight" pitchFamily="2" charset="0"/>
                <a:ea typeface="Libre Franklin ExtraLight" pitchFamily="2" charset="0"/>
                <a:cs typeface="Libre Franklin ExtraLight" pitchFamily="2" charset="0"/>
              </a:rPr>
              <a:t>Lorem ipsum dolor sit amet, consectetuer adipiscing elit,  sed diam nonummy nibh euismod tincidunt ut laoreet  dolore magna aliquam erat volutpat. Ut wisi enim ad minim  veniam, quis nostrud exerci tation Lorem ipsum dolor sit  amet, consectetuer adipiscing elit, sed diam nonummy  nibh euismod tincidunt ut laoreet dolore magna aliquam</a:t>
            </a:r>
            <a:endParaRPr lang="es-MX" altLang="es-MX" sz="1100">
              <a:latin typeface="Libre Franklin ExtraLight" pitchFamily="2" charset="0"/>
              <a:ea typeface="Libre Franklin ExtraLight" pitchFamily="2" charset="0"/>
              <a:cs typeface="Libre Franklin ExtraLight" pitchFamily="2" charset="0"/>
            </a:endParaRPr>
          </a:p>
        </p:txBody>
      </p:sp>
      <p:sp>
        <p:nvSpPr>
          <p:cNvPr id="9" name="object 9">
            <a:extLst>
              <a:ext uri="{FF2B5EF4-FFF2-40B4-BE49-F238E27FC236}">
                <a16:creationId xmlns:a16="http://schemas.microsoft.com/office/drawing/2014/main" id="{D4AF3B86-8AB6-AE84-1C13-1F0063E3F7CB}"/>
              </a:ext>
            </a:extLst>
          </p:cNvPr>
          <p:cNvSpPr txBox="1">
            <a:spLocks noGrp="1"/>
          </p:cNvSpPr>
          <p:nvPr>
            <p:ph type="title"/>
          </p:nvPr>
        </p:nvSpPr>
        <p:spPr>
          <a:xfrm>
            <a:off x="2386013" y="450850"/>
            <a:ext cx="958850" cy="425450"/>
          </a:xfrm>
        </p:spPr>
        <p:txBody>
          <a:bodyPr tIns="17145" rtlCol="0"/>
          <a:lstStyle/>
          <a:p>
            <a:pPr marL="12699" eaLnBrk="1" fontAlgn="auto" hangingPunct="1">
              <a:spcBef>
                <a:spcPts val="135"/>
              </a:spcBef>
              <a:spcAft>
                <a:spcPts val="0"/>
              </a:spcAft>
              <a:defRPr/>
            </a:pPr>
            <a:r>
              <a:rPr sz="2650" spc="35" dirty="0">
                <a:solidFill>
                  <a:srgbClr val="FFFFFF"/>
                </a:solidFill>
              </a:rPr>
              <a:t>Título</a:t>
            </a:r>
            <a:endParaRPr sz="2650"/>
          </a:p>
        </p:txBody>
      </p:sp>
      <p:sp>
        <p:nvSpPr>
          <p:cNvPr id="10" name="object 10">
            <a:extLst>
              <a:ext uri="{FF2B5EF4-FFF2-40B4-BE49-F238E27FC236}">
                <a16:creationId xmlns:a16="http://schemas.microsoft.com/office/drawing/2014/main" id="{C9579BC5-E078-5481-C51D-873ED78E9468}"/>
              </a:ext>
            </a:extLst>
          </p:cNvPr>
          <p:cNvSpPr txBox="1"/>
          <p:nvPr/>
        </p:nvSpPr>
        <p:spPr>
          <a:xfrm>
            <a:off x="7743825" y="4527550"/>
            <a:ext cx="3605213" cy="2801938"/>
          </a:xfrm>
          <a:prstGeom prst="rect">
            <a:avLst/>
          </a:prstGeom>
        </p:spPr>
        <p:txBody>
          <a:bodyPr lIns="0" tIns="1206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38000"/>
              </a:lnSpc>
              <a:spcBef>
                <a:spcPts val="100"/>
              </a:spcBef>
            </a:pP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consectetuer</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adipiscing</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elit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sed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diam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nonummy</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nibh</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euismod</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tincidunt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ut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laoreet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dolore</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magna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aliquam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erat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volutpat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Ut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wisi</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enim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ad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minim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veniam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consec</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tetuer</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adipiscing</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elit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sed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diam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nonummy</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nibh</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euismod</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tincidunt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ut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laoreet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dolore</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magna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aliquam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erat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volutpat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Ut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wisi</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enim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ad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minim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veniam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quis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nostrud</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exerci</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tation</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ullamcorper</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suscipit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lobortis</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nisl</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ut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aliquip</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ex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ea</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commo</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do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consequat</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Duis</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autem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vel</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eum</a:t>
            </a:r>
            <a:r>
              <a:rPr lang="es-MX" altLang="es-MX" sz="11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100" dirty="0" err="1">
                <a:solidFill>
                  <a:srgbClr val="FFFFFF"/>
                </a:solidFill>
                <a:latin typeface="Libre Franklin ExtraLight" pitchFamily="2" charset="0"/>
                <a:ea typeface="Libre Franklin ExtraLight" pitchFamily="2" charset="0"/>
                <a:cs typeface="Libre Franklin ExtraLight" pitchFamily="2" charset="0"/>
              </a:rPr>
              <a:t>iriure</a:t>
            </a:r>
            <a:endParaRPr lang="es-MX" altLang="es-MX" sz="1100" dirty="0">
              <a:latin typeface="Libre Franklin ExtraLight" pitchFamily="2" charset="0"/>
              <a:ea typeface="Libre Franklin ExtraLight" pitchFamily="2" charset="0"/>
              <a:cs typeface="Libre Franklin ExtraLight" pitchFamily="2" charset="0"/>
            </a:endParaRPr>
          </a:p>
          <a:p>
            <a:pPr eaLnBrk="1" hangingPunct="1">
              <a:spcBef>
                <a:spcPts val="13"/>
              </a:spcBef>
            </a:pPr>
            <a:endParaRPr lang="es-MX" altLang="es-MX" sz="1000" dirty="0">
              <a:latin typeface="Libre Franklin ExtraLight" pitchFamily="2" charset="0"/>
              <a:ea typeface="Libre Franklin ExtraLight" pitchFamily="2" charset="0"/>
              <a:cs typeface="Libre Franklin ExtraLight" pitchFamily="2" charset="0"/>
            </a:endParaRPr>
          </a:p>
          <a:p>
            <a:pPr eaLnBrk="1" hangingPunct="1">
              <a:lnSpc>
                <a:spcPct val="119000"/>
              </a:lnSpc>
            </a:pP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Lorem</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ipsum</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dolor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sit</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amet</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consectetuer</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adipiscing</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elit</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sed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diam</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nonummy</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nibh</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a:t>
            </a:r>
            <a:r>
              <a:rPr lang="es-MX" altLang="es-MX" sz="1000" dirty="0" err="1">
                <a:solidFill>
                  <a:srgbClr val="FFFFFF"/>
                </a:solidFill>
                <a:latin typeface="Libre Franklin ExtraLight" pitchFamily="2" charset="0"/>
                <a:ea typeface="Libre Franklin ExtraLight" pitchFamily="2" charset="0"/>
                <a:cs typeface="Libre Franklin ExtraLight" pitchFamily="2" charset="0"/>
              </a:rPr>
              <a:t>euis</a:t>
            </a:r>
            <a:r>
              <a:rPr lang="es-MX" altLang="es-MX" sz="1000" dirty="0">
                <a:solidFill>
                  <a:srgbClr val="FFFFFF"/>
                </a:solidFill>
                <a:latin typeface="Libre Franklin ExtraLight" pitchFamily="2" charset="0"/>
                <a:ea typeface="Libre Franklin ExtraLight" pitchFamily="2" charset="0"/>
                <a:cs typeface="Libre Franklin ExtraLight" pitchFamily="2" charset="0"/>
              </a:rPr>
              <a:t>-  mod</a:t>
            </a:r>
            <a:endParaRPr lang="es-MX" altLang="es-MX" sz="1000" dirty="0">
              <a:latin typeface="Libre Franklin ExtraLight" pitchFamily="2" charset="0"/>
              <a:ea typeface="Libre Franklin ExtraLight" pitchFamily="2" charset="0"/>
              <a:cs typeface="Libre Franklin ExtraLight" pitchFamily="2" charset="0"/>
            </a:endParaRPr>
          </a:p>
        </p:txBody>
      </p:sp>
      <p:sp>
        <p:nvSpPr>
          <p:cNvPr id="11" name="object 11">
            <a:extLst>
              <a:ext uri="{FF2B5EF4-FFF2-40B4-BE49-F238E27FC236}">
                <a16:creationId xmlns:a16="http://schemas.microsoft.com/office/drawing/2014/main" id="{3036E005-AE58-A52E-6511-DE3CEABB0BF5}"/>
              </a:ext>
            </a:extLst>
          </p:cNvPr>
          <p:cNvSpPr txBox="1"/>
          <p:nvPr/>
        </p:nvSpPr>
        <p:spPr>
          <a:xfrm>
            <a:off x="9853613" y="4068763"/>
            <a:ext cx="1493837" cy="425450"/>
          </a:xfrm>
          <a:prstGeom prst="rect">
            <a:avLst/>
          </a:prstGeom>
        </p:spPr>
        <p:txBody>
          <a:bodyPr lIns="0" tIns="17145" rIns="0" bIns="0">
            <a:spAutoFit/>
          </a:bodyPr>
          <a:lstStyle/>
          <a:p>
            <a:pPr marL="12699" eaLnBrk="1" fontAlgn="auto" hangingPunct="1">
              <a:spcBef>
                <a:spcPts val="135"/>
              </a:spcBef>
              <a:spcAft>
                <a:spcPts val="0"/>
              </a:spcAft>
              <a:defRPr/>
            </a:pPr>
            <a:r>
              <a:rPr sz="2650" spc="30" dirty="0">
                <a:solidFill>
                  <a:srgbClr val="FFFFFF"/>
                </a:solidFill>
                <a:latin typeface="Libre Franklin"/>
                <a:cs typeface="Libre Franklin"/>
              </a:rPr>
              <a:t>Subtítulo</a:t>
            </a:r>
            <a:endParaRPr sz="2650">
              <a:latin typeface="Libre Franklin"/>
              <a:cs typeface="Libre Franklin"/>
            </a:endParaRPr>
          </a:p>
        </p:txBody>
      </p:sp>
      <p:sp>
        <p:nvSpPr>
          <p:cNvPr id="8203" name="object 12">
            <a:extLst>
              <a:ext uri="{FF2B5EF4-FFF2-40B4-BE49-F238E27FC236}">
                <a16:creationId xmlns:a16="http://schemas.microsoft.com/office/drawing/2014/main" id="{3A1DC075-A691-D829-C2AD-52047B0C8910}"/>
              </a:ext>
            </a:extLst>
          </p:cNvPr>
          <p:cNvSpPr>
            <a:spLocks/>
          </p:cNvSpPr>
          <p:nvPr/>
        </p:nvSpPr>
        <p:spPr bwMode="auto">
          <a:xfrm>
            <a:off x="7735888" y="6961188"/>
            <a:ext cx="338137" cy="266700"/>
          </a:xfrm>
          <a:custGeom>
            <a:avLst/>
            <a:gdLst>
              <a:gd name="T0" fmla="*/ 35687 w 337820"/>
              <a:gd name="T1" fmla="*/ 118110 h 266700"/>
              <a:gd name="T2" fmla="*/ 65468 w 337820"/>
              <a:gd name="T3" fmla="*/ 189230 h 266700"/>
              <a:gd name="T4" fmla="*/ 79311 w 337820"/>
              <a:gd name="T5" fmla="*/ 205740 h 266700"/>
              <a:gd name="T6" fmla="*/ 102857 w 337820"/>
              <a:gd name="T7" fmla="*/ 229870 h 266700"/>
              <a:gd name="T8" fmla="*/ 130289 w 337820"/>
              <a:gd name="T9" fmla="*/ 251460 h 266700"/>
              <a:gd name="T10" fmla="*/ 158915 w 337820"/>
              <a:gd name="T11" fmla="*/ 266700 h 266700"/>
              <a:gd name="T12" fmla="*/ 149745 w 337820"/>
              <a:gd name="T13" fmla="*/ 255270 h 266700"/>
              <a:gd name="T14" fmla="*/ 120916 w 337820"/>
              <a:gd name="T15" fmla="*/ 232410 h 266700"/>
              <a:gd name="T16" fmla="*/ 117081 w 337820"/>
              <a:gd name="T17" fmla="*/ 218440 h 266700"/>
              <a:gd name="T18" fmla="*/ 95465 w 337820"/>
              <a:gd name="T19" fmla="*/ 207010 h 266700"/>
              <a:gd name="T20" fmla="*/ 103797 w 337820"/>
              <a:gd name="T21" fmla="*/ 184150 h 266700"/>
              <a:gd name="T22" fmla="*/ 83058 w 337820"/>
              <a:gd name="T23" fmla="*/ 157480 h 266700"/>
              <a:gd name="T24" fmla="*/ 109359 w 337820"/>
              <a:gd name="T25" fmla="*/ 151130 h 266700"/>
              <a:gd name="T26" fmla="*/ 39725 w 337820"/>
              <a:gd name="T27" fmla="*/ 104140 h 266700"/>
              <a:gd name="T28" fmla="*/ 208341 w 337820"/>
              <a:gd name="T29" fmla="*/ 256540 h 266700"/>
              <a:gd name="T30" fmla="*/ 196646 w 337820"/>
              <a:gd name="T31" fmla="*/ 264160 h 266700"/>
              <a:gd name="T32" fmla="*/ 166446 w 337820"/>
              <a:gd name="T33" fmla="*/ 227330 h 266700"/>
              <a:gd name="T34" fmla="*/ 209489 w 337820"/>
              <a:gd name="T35" fmla="*/ 255270 h 266700"/>
              <a:gd name="T36" fmla="*/ 181483 w 337820"/>
              <a:gd name="T37" fmla="*/ 246380 h 266700"/>
              <a:gd name="T38" fmla="*/ 183070 w 337820"/>
              <a:gd name="T39" fmla="*/ 226060 h 266700"/>
              <a:gd name="T40" fmla="*/ 197358 w 337820"/>
              <a:gd name="T41" fmla="*/ 233680 h 266700"/>
              <a:gd name="T42" fmla="*/ 211785 w 337820"/>
              <a:gd name="T43" fmla="*/ 252730 h 266700"/>
              <a:gd name="T44" fmla="*/ 235419 w 337820"/>
              <a:gd name="T45" fmla="*/ 229870 h 266700"/>
              <a:gd name="T46" fmla="*/ 142887 w 337820"/>
              <a:gd name="T47" fmla="*/ 196850 h 266700"/>
              <a:gd name="T48" fmla="*/ 131381 w 337820"/>
              <a:gd name="T49" fmla="*/ 232410 h 266700"/>
              <a:gd name="T50" fmla="*/ 155930 w 337820"/>
              <a:gd name="T51" fmla="*/ 227330 h 266700"/>
              <a:gd name="T52" fmla="*/ 167792 w 337820"/>
              <a:gd name="T53" fmla="*/ 213360 h 266700"/>
              <a:gd name="T54" fmla="*/ 195427 w 337820"/>
              <a:gd name="T55" fmla="*/ 170180 h 266700"/>
              <a:gd name="T56" fmla="*/ 225412 w 337820"/>
              <a:gd name="T57" fmla="*/ 214630 h 266700"/>
              <a:gd name="T58" fmla="*/ 237604 w 337820"/>
              <a:gd name="T59" fmla="*/ 217170 h 266700"/>
              <a:gd name="T60" fmla="*/ 235267 w 337820"/>
              <a:gd name="T61" fmla="*/ 204470 h 266700"/>
              <a:gd name="T62" fmla="*/ 118732 w 337820"/>
              <a:gd name="T63" fmla="*/ 172720 h 266700"/>
              <a:gd name="T64" fmla="*/ 107848 w 337820"/>
              <a:gd name="T65" fmla="*/ 208280 h 266700"/>
              <a:gd name="T66" fmla="*/ 154292 w 337820"/>
              <a:gd name="T67" fmla="*/ 186690 h 266700"/>
              <a:gd name="T68" fmla="*/ 209067 w 337820"/>
              <a:gd name="T69" fmla="*/ 132080 h 266700"/>
              <a:gd name="T70" fmla="*/ 249059 w 337820"/>
              <a:gd name="T71" fmla="*/ 190500 h 266700"/>
              <a:gd name="T72" fmla="*/ 261327 w 337820"/>
              <a:gd name="T73" fmla="*/ 199390 h 266700"/>
              <a:gd name="T74" fmla="*/ 281792 w 337820"/>
              <a:gd name="T75" fmla="*/ 181610 h 266700"/>
              <a:gd name="T76" fmla="*/ 111417 w 337820"/>
              <a:gd name="T77" fmla="*/ 154940 h 266700"/>
              <a:gd name="T78" fmla="*/ 85140 w 337820"/>
              <a:gd name="T79" fmla="*/ 184150 h 266700"/>
              <a:gd name="T80" fmla="*/ 130746 w 337820"/>
              <a:gd name="T81" fmla="*/ 163830 h 266700"/>
              <a:gd name="T82" fmla="*/ 206572 w 337820"/>
              <a:gd name="T83" fmla="*/ 82550 h 266700"/>
              <a:gd name="T84" fmla="*/ 264820 w 337820"/>
              <a:gd name="T85" fmla="*/ 181610 h 266700"/>
              <a:gd name="T86" fmla="*/ 281139 w 337820"/>
              <a:gd name="T87" fmla="*/ 157480 h 266700"/>
              <a:gd name="T88" fmla="*/ 84455 w 337820"/>
              <a:gd name="T89" fmla="*/ 140970 h 266700"/>
              <a:gd name="T90" fmla="*/ 95834 w 337820"/>
              <a:gd name="T91" fmla="*/ 140970 h 266700"/>
              <a:gd name="T92" fmla="*/ 286025 w 337820"/>
              <a:gd name="T93" fmla="*/ 147320 h 266700"/>
              <a:gd name="T94" fmla="*/ 183437 w 337820"/>
              <a:gd name="T95" fmla="*/ 39370 h 266700"/>
              <a:gd name="T96" fmla="*/ 103390 w 337820"/>
              <a:gd name="T97" fmla="*/ 113030 h 266700"/>
              <a:gd name="T98" fmla="*/ 125793 w 337820"/>
              <a:gd name="T99" fmla="*/ 124460 h 266700"/>
              <a:gd name="T100" fmla="*/ 116840 w 337820"/>
              <a:gd name="T101" fmla="*/ 107950 h 266700"/>
              <a:gd name="T102" fmla="*/ 183437 w 337820"/>
              <a:gd name="T103" fmla="*/ 39370 h 266700"/>
              <a:gd name="T104" fmla="*/ 124269 w 337820"/>
              <a:gd name="T105" fmla="*/ 110490 h 266700"/>
              <a:gd name="T106" fmla="*/ 196456 w 337820"/>
              <a:gd name="T107" fmla="*/ 72390 h 266700"/>
              <a:gd name="T108" fmla="*/ 97663 w 337820"/>
              <a:gd name="T109" fmla="*/ 33020 h 266700"/>
              <a:gd name="T110" fmla="*/ 187769 w 337820"/>
              <a:gd name="T111" fmla="*/ 38100 h 266700"/>
              <a:gd name="T112" fmla="*/ 96215 w 337820"/>
              <a:gd name="T113" fmla="*/ 16510 h 266700"/>
              <a:gd name="T114" fmla="*/ 318451 w 337820"/>
              <a:gd name="T115" fmla="*/ 99060 h 266700"/>
              <a:gd name="T116" fmla="*/ 277202 w 337820"/>
              <a:gd name="T117" fmla="*/ 0 h 266700"/>
              <a:gd name="T118" fmla="*/ 247892 w 337820"/>
              <a:gd name="T119" fmla="*/ 35560 h 266700"/>
              <a:gd name="T120" fmla="*/ 277202 w 337820"/>
              <a:gd name="T121" fmla="*/ 0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820" h="266700">
                <a:moveTo>
                  <a:pt x="70294" y="0"/>
                </a:moveTo>
                <a:lnTo>
                  <a:pt x="66573" y="0"/>
                </a:lnTo>
                <a:lnTo>
                  <a:pt x="0" y="82550"/>
                </a:lnTo>
                <a:lnTo>
                  <a:pt x="381" y="87630"/>
                </a:lnTo>
                <a:lnTo>
                  <a:pt x="35687" y="118110"/>
                </a:lnTo>
                <a:lnTo>
                  <a:pt x="64960" y="157480"/>
                </a:lnTo>
                <a:lnTo>
                  <a:pt x="60174" y="165100"/>
                </a:lnTo>
                <a:lnTo>
                  <a:pt x="58661" y="172720"/>
                </a:lnTo>
                <a:lnTo>
                  <a:pt x="60424" y="181610"/>
                </a:lnTo>
                <a:lnTo>
                  <a:pt x="65468" y="189230"/>
                </a:lnTo>
                <a:lnTo>
                  <a:pt x="69405" y="193040"/>
                </a:lnTo>
                <a:lnTo>
                  <a:pt x="74434" y="195580"/>
                </a:lnTo>
                <a:lnTo>
                  <a:pt x="79590" y="195580"/>
                </a:lnTo>
                <a:lnTo>
                  <a:pt x="79413" y="196850"/>
                </a:lnTo>
                <a:lnTo>
                  <a:pt x="79311" y="205740"/>
                </a:lnTo>
                <a:lnTo>
                  <a:pt x="81749" y="212090"/>
                </a:lnTo>
                <a:lnTo>
                  <a:pt x="90538" y="220980"/>
                </a:lnTo>
                <a:lnTo>
                  <a:pt x="96393" y="222250"/>
                </a:lnTo>
                <a:lnTo>
                  <a:pt x="102870" y="222250"/>
                </a:lnTo>
                <a:lnTo>
                  <a:pt x="102857" y="229870"/>
                </a:lnTo>
                <a:lnTo>
                  <a:pt x="105270" y="234950"/>
                </a:lnTo>
                <a:lnTo>
                  <a:pt x="114084" y="243840"/>
                </a:lnTo>
                <a:lnTo>
                  <a:pt x="119926" y="246380"/>
                </a:lnTo>
                <a:lnTo>
                  <a:pt x="129781" y="246380"/>
                </a:lnTo>
                <a:lnTo>
                  <a:pt x="130289" y="251460"/>
                </a:lnTo>
                <a:lnTo>
                  <a:pt x="132524" y="256540"/>
                </a:lnTo>
                <a:lnTo>
                  <a:pt x="136474" y="260350"/>
                </a:lnTo>
                <a:lnTo>
                  <a:pt x="141020" y="265430"/>
                </a:lnTo>
                <a:lnTo>
                  <a:pt x="146989" y="266700"/>
                </a:lnTo>
                <a:lnTo>
                  <a:pt x="158915" y="266700"/>
                </a:lnTo>
                <a:lnTo>
                  <a:pt x="164884" y="265430"/>
                </a:lnTo>
                <a:lnTo>
                  <a:pt x="172974" y="256540"/>
                </a:lnTo>
                <a:lnTo>
                  <a:pt x="208341" y="256540"/>
                </a:lnTo>
                <a:lnTo>
                  <a:pt x="209489" y="255270"/>
                </a:lnTo>
                <a:lnTo>
                  <a:pt x="149745" y="255270"/>
                </a:lnTo>
                <a:lnTo>
                  <a:pt x="141859" y="247650"/>
                </a:lnTo>
                <a:lnTo>
                  <a:pt x="141859" y="241300"/>
                </a:lnTo>
                <a:lnTo>
                  <a:pt x="149189" y="233680"/>
                </a:lnTo>
                <a:lnTo>
                  <a:pt x="123444" y="233680"/>
                </a:lnTo>
                <a:lnTo>
                  <a:pt x="120916" y="232410"/>
                </a:lnTo>
                <a:lnTo>
                  <a:pt x="118986" y="229870"/>
                </a:lnTo>
                <a:lnTo>
                  <a:pt x="117081" y="228600"/>
                </a:lnTo>
                <a:lnTo>
                  <a:pt x="116039" y="226060"/>
                </a:lnTo>
                <a:lnTo>
                  <a:pt x="116039" y="220980"/>
                </a:lnTo>
                <a:lnTo>
                  <a:pt x="117081" y="218440"/>
                </a:lnTo>
                <a:lnTo>
                  <a:pt x="118986" y="215900"/>
                </a:lnTo>
                <a:lnTo>
                  <a:pt x="125247" y="209550"/>
                </a:lnTo>
                <a:lnTo>
                  <a:pt x="99910" y="209550"/>
                </a:lnTo>
                <a:lnTo>
                  <a:pt x="97370" y="208280"/>
                </a:lnTo>
                <a:lnTo>
                  <a:pt x="95465" y="207010"/>
                </a:lnTo>
                <a:lnTo>
                  <a:pt x="93560" y="204470"/>
                </a:lnTo>
                <a:lnTo>
                  <a:pt x="92506" y="201930"/>
                </a:lnTo>
                <a:lnTo>
                  <a:pt x="92506" y="196850"/>
                </a:lnTo>
                <a:lnTo>
                  <a:pt x="93560" y="194310"/>
                </a:lnTo>
                <a:lnTo>
                  <a:pt x="103797" y="184150"/>
                </a:lnTo>
                <a:lnTo>
                  <a:pt x="78740" y="184150"/>
                </a:lnTo>
                <a:lnTo>
                  <a:pt x="70840" y="176530"/>
                </a:lnTo>
                <a:lnTo>
                  <a:pt x="70840" y="170180"/>
                </a:lnTo>
                <a:lnTo>
                  <a:pt x="74790" y="165100"/>
                </a:lnTo>
                <a:lnTo>
                  <a:pt x="83058" y="157480"/>
                </a:lnTo>
                <a:lnTo>
                  <a:pt x="83578" y="157480"/>
                </a:lnTo>
                <a:lnTo>
                  <a:pt x="85153" y="156210"/>
                </a:lnTo>
                <a:lnTo>
                  <a:pt x="87058" y="154940"/>
                </a:lnTo>
                <a:lnTo>
                  <a:pt x="111417" y="154940"/>
                </a:lnTo>
                <a:lnTo>
                  <a:pt x="109359" y="151130"/>
                </a:lnTo>
                <a:lnTo>
                  <a:pt x="105200" y="147320"/>
                </a:lnTo>
                <a:lnTo>
                  <a:pt x="74383" y="147320"/>
                </a:lnTo>
                <a:lnTo>
                  <a:pt x="48907" y="113030"/>
                </a:lnTo>
                <a:lnTo>
                  <a:pt x="56263" y="104140"/>
                </a:lnTo>
                <a:lnTo>
                  <a:pt x="39725" y="104140"/>
                </a:lnTo>
                <a:lnTo>
                  <a:pt x="16510" y="83820"/>
                </a:lnTo>
                <a:lnTo>
                  <a:pt x="71031" y="16510"/>
                </a:lnTo>
                <a:lnTo>
                  <a:pt x="96215" y="16510"/>
                </a:lnTo>
                <a:lnTo>
                  <a:pt x="70294" y="0"/>
                </a:lnTo>
                <a:close/>
              </a:path>
              <a:path w="337820" h="266700">
                <a:moveTo>
                  <a:pt x="208341" y="256540"/>
                </a:moveTo>
                <a:lnTo>
                  <a:pt x="172974" y="256540"/>
                </a:lnTo>
                <a:lnTo>
                  <a:pt x="174485" y="257810"/>
                </a:lnTo>
                <a:lnTo>
                  <a:pt x="178981" y="262890"/>
                </a:lnTo>
                <a:lnTo>
                  <a:pt x="184835" y="264160"/>
                </a:lnTo>
                <a:lnTo>
                  <a:pt x="196646" y="264160"/>
                </a:lnTo>
                <a:lnTo>
                  <a:pt x="202603" y="262890"/>
                </a:lnTo>
                <a:lnTo>
                  <a:pt x="208341" y="256540"/>
                </a:lnTo>
                <a:close/>
              </a:path>
              <a:path w="337820" h="266700">
                <a:moveTo>
                  <a:pt x="183070" y="226060"/>
                </a:moveTo>
                <a:lnTo>
                  <a:pt x="163880" y="226060"/>
                </a:lnTo>
                <a:lnTo>
                  <a:pt x="166446" y="227330"/>
                </a:lnTo>
                <a:lnTo>
                  <a:pt x="168579" y="229870"/>
                </a:lnTo>
                <a:lnTo>
                  <a:pt x="172021" y="233680"/>
                </a:lnTo>
                <a:lnTo>
                  <a:pt x="171615" y="240030"/>
                </a:lnTo>
                <a:lnTo>
                  <a:pt x="156159" y="255270"/>
                </a:lnTo>
                <a:lnTo>
                  <a:pt x="209489" y="255270"/>
                </a:lnTo>
                <a:lnTo>
                  <a:pt x="211785" y="252730"/>
                </a:lnTo>
                <a:lnTo>
                  <a:pt x="187464" y="252730"/>
                </a:lnTo>
                <a:lnTo>
                  <a:pt x="183070" y="247650"/>
                </a:lnTo>
                <a:lnTo>
                  <a:pt x="181597" y="247650"/>
                </a:lnTo>
                <a:lnTo>
                  <a:pt x="181483" y="246380"/>
                </a:lnTo>
                <a:lnTo>
                  <a:pt x="181927" y="246380"/>
                </a:lnTo>
                <a:lnTo>
                  <a:pt x="182245" y="245110"/>
                </a:lnTo>
                <a:lnTo>
                  <a:pt x="184099" y="240030"/>
                </a:lnTo>
                <a:lnTo>
                  <a:pt x="184404" y="236220"/>
                </a:lnTo>
                <a:lnTo>
                  <a:pt x="183070" y="226060"/>
                </a:lnTo>
                <a:close/>
              </a:path>
              <a:path w="337820" h="266700">
                <a:moveTo>
                  <a:pt x="188963" y="207010"/>
                </a:moveTo>
                <a:lnTo>
                  <a:pt x="184785" y="207010"/>
                </a:lnTo>
                <a:lnTo>
                  <a:pt x="179616" y="212090"/>
                </a:lnTo>
                <a:lnTo>
                  <a:pt x="179603" y="215900"/>
                </a:lnTo>
                <a:lnTo>
                  <a:pt x="197358" y="233680"/>
                </a:lnTo>
                <a:lnTo>
                  <a:pt x="197815" y="233680"/>
                </a:lnTo>
                <a:lnTo>
                  <a:pt x="201764" y="238760"/>
                </a:lnTo>
                <a:lnTo>
                  <a:pt x="201764" y="245110"/>
                </a:lnTo>
                <a:lnTo>
                  <a:pt x="193890" y="252730"/>
                </a:lnTo>
                <a:lnTo>
                  <a:pt x="211785" y="252730"/>
                </a:lnTo>
                <a:lnTo>
                  <a:pt x="214058" y="247650"/>
                </a:lnTo>
                <a:lnTo>
                  <a:pt x="213956" y="241300"/>
                </a:lnTo>
                <a:lnTo>
                  <a:pt x="220027" y="241300"/>
                </a:lnTo>
                <a:lnTo>
                  <a:pt x="226161" y="238760"/>
                </a:lnTo>
                <a:lnTo>
                  <a:pt x="235419" y="229870"/>
                </a:lnTo>
                <a:lnTo>
                  <a:pt x="235874" y="228600"/>
                </a:lnTo>
                <a:lnTo>
                  <a:pt x="211099" y="228600"/>
                </a:lnTo>
                <a:lnTo>
                  <a:pt x="188963" y="207010"/>
                </a:lnTo>
                <a:close/>
              </a:path>
              <a:path w="337820" h="266700">
                <a:moveTo>
                  <a:pt x="163944" y="196850"/>
                </a:moveTo>
                <a:lnTo>
                  <a:pt x="142887" y="196850"/>
                </a:lnTo>
                <a:lnTo>
                  <a:pt x="150368" y="200660"/>
                </a:lnTo>
                <a:lnTo>
                  <a:pt x="152247" y="205740"/>
                </a:lnTo>
                <a:lnTo>
                  <a:pt x="151282" y="210820"/>
                </a:lnTo>
                <a:lnTo>
                  <a:pt x="150228" y="213360"/>
                </a:lnTo>
                <a:lnTo>
                  <a:pt x="131381" y="232410"/>
                </a:lnTo>
                <a:lnTo>
                  <a:pt x="128854" y="233680"/>
                </a:lnTo>
                <a:lnTo>
                  <a:pt x="149189" y="233680"/>
                </a:lnTo>
                <a:lnTo>
                  <a:pt x="154076" y="228600"/>
                </a:lnTo>
                <a:lnTo>
                  <a:pt x="154609" y="228600"/>
                </a:lnTo>
                <a:lnTo>
                  <a:pt x="155930" y="227330"/>
                </a:lnTo>
                <a:lnTo>
                  <a:pt x="157467" y="226060"/>
                </a:lnTo>
                <a:lnTo>
                  <a:pt x="183070" y="226060"/>
                </a:lnTo>
                <a:lnTo>
                  <a:pt x="179501" y="220980"/>
                </a:lnTo>
                <a:lnTo>
                  <a:pt x="171183" y="214630"/>
                </a:lnTo>
                <a:lnTo>
                  <a:pt x="167792" y="213360"/>
                </a:lnTo>
                <a:lnTo>
                  <a:pt x="164299" y="213360"/>
                </a:lnTo>
                <a:lnTo>
                  <a:pt x="166001" y="205740"/>
                </a:lnTo>
                <a:lnTo>
                  <a:pt x="163944" y="196850"/>
                </a:lnTo>
                <a:close/>
              </a:path>
              <a:path w="337820" h="266700">
                <a:moveTo>
                  <a:pt x="199593" y="170180"/>
                </a:moveTo>
                <a:lnTo>
                  <a:pt x="195427" y="170180"/>
                </a:lnTo>
                <a:lnTo>
                  <a:pt x="190258" y="175260"/>
                </a:lnTo>
                <a:lnTo>
                  <a:pt x="190233" y="179070"/>
                </a:lnTo>
                <a:lnTo>
                  <a:pt x="221018" y="209550"/>
                </a:lnTo>
                <a:lnTo>
                  <a:pt x="221145" y="210820"/>
                </a:lnTo>
                <a:lnTo>
                  <a:pt x="225412" y="214630"/>
                </a:lnTo>
                <a:lnTo>
                  <a:pt x="225412" y="220980"/>
                </a:lnTo>
                <a:lnTo>
                  <a:pt x="217525" y="228600"/>
                </a:lnTo>
                <a:lnTo>
                  <a:pt x="235874" y="228600"/>
                </a:lnTo>
                <a:lnTo>
                  <a:pt x="237693" y="223520"/>
                </a:lnTo>
                <a:lnTo>
                  <a:pt x="237604" y="217170"/>
                </a:lnTo>
                <a:lnTo>
                  <a:pt x="243928" y="217170"/>
                </a:lnTo>
                <a:lnTo>
                  <a:pt x="249948" y="214630"/>
                </a:lnTo>
                <a:lnTo>
                  <a:pt x="259067" y="205740"/>
                </a:lnTo>
                <a:lnTo>
                  <a:pt x="259519" y="204470"/>
                </a:lnTo>
                <a:lnTo>
                  <a:pt x="235267" y="204470"/>
                </a:lnTo>
                <a:lnTo>
                  <a:pt x="232727" y="203200"/>
                </a:lnTo>
                <a:lnTo>
                  <a:pt x="230809" y="200660"/>
                </a:lnTo>
                <a:lnTo>
                  <a:pt x="199593" y="170180"/>
                </a:lnTo>
                <a:close/>
              </a:path>
              <a:path w="337820" h="266700">
                <a:moveTo>
                  <a:pt x="139293" y="172720"/>
                </a:moveTo>
                <a:lnTo>
                  <a:pt x="118732" y="172720"/>
                </a:lnTo>
                <a:lnTo>
                  <a:pt x="126466" y="176530"/>
                </a:lnTo>
                <a:lnTo>
                  <a:pt x="128689" y="181610"/>
                </a:lnTo>
                <a:lnTo>
                  <a:pt x="127812" y="187960"/>
                </a:lnTo>
                <a:lnTo>
                  <a:pt x="126746" y="189230"/>
                </a:lnTo>
                <a:lnTo>
                  <a:pt x="107848" y="208280"/>
                </a:lnTo>
                <a:lnTo>
                  <a:pt x="105308" y="209550"/>
                </a:lnTo>
                <a:lnTo>
                  <a:pt x="125247" y="209550"/>
                </a:lnTo>
                <a:lnTo>
                  <a:pt x="137769" y="196850"/>
                </a:lnTo>
                <a:lnTo>
                  <a:pt x="163944" y="196850"/>
                </a:lnTo>
                <a:lnTo>
                  <a:pt x="154292" y="186690"/>
                </a:lnTo>
                <a:lnTo>
                  <a:pt x="148399" y="184150"/>
                </a:lnTo>
                <a:lnTo>
                  <a:pt x="141351" y="184150"/>
                </a:lnTo>
                <a:lnTo>
                  <a:pt x="141490" y="177800"/>
                </a:lnTo>
                <a:lnTo>
                  <a:pt x="139293" y="172720"/>
                </a:lnTo>
                <a:close/>
              </a:path>
              <a:path w="337820" h="266700">
                <a:moveTo>
                  <a:pt x="209067" y="132080"/>
                </a:moveTo>
                <a:lnTo>
                  <a:pt x="204889" y="132080"/>
                </a:lnTo>
                <a:lnTo>
                  <a:pt x="199720" y="137160"/>
                </a:lnTo>
                <a:lnTo>
                  <a:pt x="199707" y="140970"/>
                </a:lnTo>
                <a:lnTo>
                  <a:pt x="245097" y="186690"/>
                </a:lnTo>
                <a:lnTo>
                  <a:pt x="249059" y="190500"/>
                </a:lnTo>
                <a:lnTo>
                  <a:pt x="249059" y="196850"/>
                </a:lnTo>
                <a:lnTo>
                  <a:pt x="243205" y="203200"/>
                </a:lnTo>
                <a:lnTo>
                  <a:pt x="240665" y="204470"/>
                </a:lnTo>
                <a:lnTo>
                  <a:pt x="259519" y="204470"/>
                </a:lnTo>
                <a:lnTo>
                  <a:pt x="261327" y="199390"/>
                </a:lnTo>
                <a:lnTo>
                  <a:pt x="261251" y="194310"/>
                </a:lnTo>
                <a:lnTo>
                  <a:pt x="267335" y="194310"/>
                </a:lnTo>
                <a:lnTo>
                  <a:pt x="273443" y="191770"/>
                </a:lnTo>
                <a:lnTo>
                  <a:pt x="278079" y="186690"/>
                </a:lnTo>
                <a:lnTo>
                  <a:pt x="281792" y="181610"/>
                </a:lnTo>
                <a:lnTo>
                  <a:pt x="258406" y="181610"/>
                </a:lnTo>
                <a:lnTo>
                  <a:pt x="254317" y="177800"/>
                </a:lnTo>
                <a:lnTo>
                  <a:pt x="254012" y="177800"/>
                </a:lnTo>
                <a:lnTo>
                  <a:pt x="209067" y="132080"/>
                </a:lnTo>
                <a:close/>
              </a:path>
              <a:path w="337820" h="266700">
                <a:moveTo>
                  <a:pt x="111417" y="154940"/>
                </a:moveTo>
                <a:lnTo>
                  <a:pt x="92875" y="154940"/>
                </a:lnTo>
                <a:lnTo>
                  <a:pt x="95427" y="156210"/>
                </a:lnTo>
                <a:lnTo>
                  <a:pt x="101041" y="161290"/>
                </a:lnTo>
                <a:lnTo>
                  <a:pt x="100850" y="167640"/>
                </a:lnTo>
                <a:lnTo>
                  <a:pt x="85140" y="184150"/>
                </a:lnTo>
                <a:lnTo>
                  <a:pt x="103797" y="184150"/>
                </a:lnTo>
                <a:lnTo>
                  <a:pt x="114033" y="173990"/>
                </a:lnTo>
                <a:lnTo>
                  <a:pt x="118732" y="172720"/>
                </a:lnTo>
                <a:lnTo>
                  <a:pt x="139293" y="172720"/>
                </a:lnTo>
                <a:lnTo>
                  <a:pt x="130746" y="163830"/>
                </a:lnTo>
                <a:lnTo>
                  <a:pt x="124853" y="161290"/>
                </a:lnTo>
                <a:lnTo>
                  <a:pt x="112903" y="161290"/>
                </a:lnTo>
                <a:lnTo>
                  <a:pt x="112102" y="156210"/>
                </a:lnTo>
                <a:lnTo>
                  <a:pt x="111417" y="154940"/>
                </a:lnTo>
                <a:close/>
              </a:path>
              <a:path w="337820" h="266700">
                <a:moveTo>
                  <a:pt x="206572" y="82550"/>
                </a:moveTo>
                <a:lnTo>
                  <a:pt x="160934" y="82550"/>
                </a:lnTo>
                <a:lnTo>
                  <a:pt x="190373" y="85090"/>
                </a:lnTo>
                <a:lnTo>
                  <a:pt x="272694" y="167640"/>
                </a:lnTo>
                <a:lnTo>
                  <a:pt x="272694" y="173990"/>
                </a:lnTo>
                <a:lnTo>
                  <a:pt x="264820" y="181610"/>
                </a:lnTo>
                <a:lnTo>
                  <a:pt x="281792" y="181610"/>
                </a:lnTo>
                <a:lnTo>
                  <a:pt x="282720" y="180340"/>
                </a:lnTo>
                <a:lnTo>
                  <a:pt x="284776" y="172720"/>
                </a:lnTo>
                <a:lnTo>
                  <a:pt x="284249" y="165100"/>
                </a:lnTo>
                <a:lnTo>
                  <a:pt x="281139" y="157480"/>
                </a:lnTo>
                <a:lnTo>
                  <a:pt x="286025" y="147320"/>
                </a:lnTo>
                <a:lnTo>
                  <a:pt x="271487" y="147320"/>
                </a:lnTo>
                <a:lnTo>
                  <a:pt x="206572" y="82550"/>
                </a:lnTo>
                <a:close/>
              </a:path>
              <a:path w="337820" h="266700">
                <a:moveTo>
                  <a:pt x="95834" y="140970"/>
                </a:moveTo>
                <a:lnTo>
                  <a:pt x="84455" y="140970"/>
                </a:lnTo>
                <a:lnTo>
                  <a:pt x="78727" y="143510"/>
                </a:lnTo>
                <a:lnTo>
                  <a:pt x="74383" y="147320"/>
                </a:lnTo>
                <a:lnTo>
                  <a:pt x="105200" y="147320"/>
                </a:lnTo>
                <a:lnTo>
                  <a:pt x="101041" y="143510"/>
                </a:lnTo>
                <a:lnTo>
                  <a:pt x="95834" y="140970"/>
                </a:lnTo>
                <a:close/>
              </a:path>
              <a:path w="337820" h="266700">
                <a:moveTo>
                  <a:pt x="249899" y="38100"/>
                </a:moveTo>
                <a:lnTo>
                  <a:pt x="232994" y="38100"/>
                </a:lnTo>
                <a:lnTo>
                  <a:pt x="289445" y="109220"/>
                </a:lnTo>
                <a:lnTo>
                  <a:pt x="271487" y="147320"/>
                </a:lnTo>
                <a:lnTo>
                  <a:pt x="286025" y="147320"/>
                </a:lnTo>
                <a:lnTo>
                  <a:pt x="302514" y="113030"/>
                </a:lnTo>
                <a:lnTo>
                  <a:pt x="318451" y="99060"/>
                </a:lnTo>
                <a:lnTo>
                  <a:pt x="298081" y="99060"/>
                </a:lnTo>
                <a:lnTo>
                  <a:pt x="249899" y="38100"/>
                </a:lnTo>
                <a:close/>
              </a:path>
              <a:path w="337820" h="266700">
                <a:moveTo>
                  <a:pt x="183437" y="39370"/>
                </a:moveTo>
                <a:lnTo>
                  <a:pt x="109855" y="39370"/>
                </a:lnTo>
                <a:lnTo>
                  <a:pt x="129286" y="44450"/>
                </a:lnTo>
                <a:lnTo>
                  <a:pt x="100850" y="93980"/>
                </a:lnTo>
                <a:lnTo>
                  <a:pt x="100063" y="100330"/>
                </a:lnTo>
                <a:lnTo>
                  <a:pt x="103390" y="113030"/>
                </a:lnTo>
                <a:lnTo>
                  <a:pt x="107289" y="118110"/>
                </a:lnTo>
                <a:lnTo>
                  <a:pt x="113792" y="121920"/>
                </a:lnTo>
                <a:lnTo>
                  <a:pt x="116598" y="121920"/>
                </a:lnTo>
                <a:lnTo>
                  <a:pt x="121018" y="124460"/>
                </a:lnTo>
                <a:lnTo>
                  <a:pt x="125793" y="124460"/>
                </a:lnTo>
                <a:lnTo>
                  <a:pt x="136398" y="120650"/>
                </a:lnTo>
                <a:lnTo>
                  <a:pt x="141376" y="116840"/>
                </a:lnTo>
                <a:lnTo>
                  <a:pt x="144998" y="110490"/>
                </a:lnTo>
                <a:lnTo>
                  <a:pt x="121551" y="110490"/>
                </a:lnTo>
                <a:lnTo>
                  <a:pt x="116840" y="107950"/>
                </a:lnTo>
                <a:lnTo>
                  <a:pt x="115163" y="105410"/>
                </a:lnTo>
                <a:lnTo>
                  <a:pt x="113703" y="100330"/>
                </a:lnTo>
                <a:lnTo>
                  <a:pt x="114058" y="97790"/>
                </a:lnTo>
                <a:lnTo>
                  <a:pt x="140119" y="52070"/>
                </a:lnTo>
                <a:lnTo>
                  <a:pt x="183437" y="39370"/>
                </a:lnTo>
                <a:close/>
              </a:path>
              <a:path w="337820" h="266700">
                <a:moveTo>
                  <a:pt x="155219" y="69850"/>
                </a:moveTo>
                <a:lnTo>
                  <a:pt x="152742" y="71120"/>
                </a:lnTo>
                <a:lnTo>
                  <a:pt x="131648" y="107950"/>
                </a:lnTo>
                <a:lnTo>
                  <a:pt x="129489" y="109220"/>
                </a:lnTo>
                <a:lnTo>
                  <a:pt x="124269" y="110490"/>
                </a:lnTo>
                <a:lnTo>
                  <a:pt x="144998" y="110490"/>
                </a:lnTo>
                <a:lnTo>
                  <a:pt x="160934" y="82550"/>
                </a:lnTo>
                <a:lnTo>
                  <a:pt x="206572" y="82550"/>
                </a:lnTo>
                <a:lnTo>
                  <a:pt x="197662" y="73660"/>
                </a:lnTo>
                <a:lnTo>
                  <a:pt x="196456" y="72390"/>
                </a:lnTo>
                <a:lnTo>
                  <a:pt x="195148" y="72390"/>
                </a:lnTo>
                <a:lnTo>
                  <a:pt x="155219" y="69850"/>
                </a:lnTo>
                <a:close/>
              </a:path>
              <a:path w="337820" h="266700">
                <a:moveTo>
                  <a:pt x="96215" y="16510"/>
                </a:moveTo>
                <a:lnTo>
                  <a:pt x="71031" y="16510"/>
                </a:lnTo>
                <a:lnTo>
                  <a:pt x="97663" y="33020"/>
                </a:lnTo>
                <a:lnTo>
                  <a:pt x="39725" y="104140"/>
                </a:lnTo>
                <a:lnTo>
                  <a:pt x="56263" y="104140"/>
                </a:lnTo>
                <a:lnTo>
                  <a:pt x="109855" y="39370"/>
                </a:lnTo>
                <a:lnTo>
                  <a:pt x="183437" y="39370"/>
                </a:lnTo>
                <a:lnTo>
                  <a:pt x="187769" y="38100"/>
                </a:lnTo>
                <a:lnTo>
                  <a:pt x="249899" y="38100"/>
                </a:lnTo>
                <a:lnTo>
                  <a:pt x="247892" y="35560"/>
                </a:lnTo>
                <a:lnTo>
                  <a:pt x="148285" y="35560"/>
                </a:lnTo>
                <a:lnTo>
                  <a:pt x="110172" y="25400"/>
                </a:lnTo>
                <a:lnTo>
                  <a:pt x="96215" y="16510"/>
                </a:lnTo>
                <a:close/>
              </a:path>
              <a:path w="337820" h="266700">
                <a:moveTo>
                  <a:pt x="289166" y="16510"/>
                </a:moveTo>
                <a:lnTo>
                  <a:pt x="272516" y="16510"/>
                </a:lnTo>
                <a:lnTo>
                  <a:pt x="321297" y="80010"/>
                </a:lnTo>
                <a:lnTo>
                  <a:pt x="298081" y="99060"/>
                </a:lnTo>
                <a:lnTo>
                  <a:pt x="318451" y="99060"/>
                </a:lnTo>
                <a:lnTo>
                  <a:pt x="337286" y="82550"/>
                </a:lnTo>
                <a:lnTo>
                  <a:pt x="337680" y="78740"/>
                </a:lnTo>
                <a:lnTo>
                  <a:pt x="335546" y="76200"/>
                </a:lnTo>
                <a:lnTo>
                  <a:pt x="289166" y="16510"/>
                </a:lnTo>
                <a:close/>
              </a:path>
              <a:path w="337820" h="266700">
                <a:moveTo>
                  <a:pt x="277202" y="0"/>
                </a:moveTo>
                <a:lnTo>
                  <a:pt x="273418" y="0"/>
                </a:lnTo>
                <a:lnTo>
                  <a:pt x="234213" y="25400"/>
                </a:lnTo>
                <a:lnTo>
                  <a:pt x="185610" y="25400"/>
                </a:lnTo>
                <a:lnTo>
                  <a:pt x="148285" y="35560"/>
                </a:lnTo>
                <a:lnTo>
                  <a:pt x="247892" y="35560"/>
                </a:lnTo>
                <a:lnTo>
                  <a:pt x="245884" y="33020"/>
                </a:lnTo>
                <a:lnTo>
                  <a:pt x="272516" y="16510"/>
                </a:lnTo>
                <a:lnTo>
                  <a:pt x="289166" y="16510"/>
                </a:lnTo>
                <a:lnTo>
                  <a:pt x="279298" y="3810"/>
                </a:lnTo>
                <a:lnTo>
                  <a:pt x="277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204" name="object 13">
            <a:extLst>
              <a:ext uri="{FF2B5EF4-FFF2-40B4-BE49-F238E27FC236}">
                <a16:creationId xmlns:a16="http://schemas.microsoft.com/office/drawing/2014/main" id="{B505CAAC-65F7-B3E9-B917-ADB8D3919224}"/>
              </a:ext>
            </a:extLst>
          </p:cNvPr>
          <p:cNvSpPr>
            <a:spLocks/>
          </p:cNvSpPr>
          <p:nvPr/>
        </p:nvSpPr>
        <p:spPr bwMode="auto">
          <a:xfrm>
            <a:off x="7624763" y="6815138"/>
            <a:ext cx="560387" cy="560387"/>
          </a:xfrm>
          <a:custGeom>
            <a:avLst/>
            <a:gdLst>
              <a:gd name="T0" fmla="*/ 213862 w 560704"/>
              <a:gd name="T1" fmla="*/ 6974 h 560704"/>
              <a:gd name="T2" fmla="*/ 84284 w 560704"/>
              <a:gd name="T3" fmla="*/ 78398 h 560704"/>
              <a:gd name="T4" fmla="*/ 25681 w 560704"/>
              <a:gd name="T5" fmla="*/ 161056 h 560704"/>
              <a:gd name="T6" fmla="*/ 0 w 560704"/>
              <a:gd name="T7" fmla="*/ 258276 h 560704"/>
              <a:gd name="T8" fmla="*/ 10154 w 560704"/>
              <a:gd name="T9" fmla="*/ 359119 h 560704"/>
              <a:gd name="T10" fmla="*/ 54817 w 560704"/>
              <a:gd name="T11" fmla="*/ 447864 h 560704"/>
              <a:gd name="T12" fmla="*/ 126807 w 560704"/>
              <a:gd name="T13" fmla="*/ 515484 h 560704"/>
              <a:gd name="T14" fmla="*/ 218282 w 560704"/>
              <a:gd name="T15" fmla="*/ 554267 h 560704"/>
              <a:gd name="T16" fmla="*/ 319399 w 560704"/>
              <a:gd name="T17" fmla="*/ 557872 h 560704"/>
              <a:gd name="T18" fmla="*/ 397109 w 560704"/>
              <a:gd name="T19" fmla="*/ 533896 h 560704"/>
              <a:gd name="T20" fmla="*/ 258033 w 560704"/>
              <a:gd name="T21" fmla="*/ 533401 h 560704"/>
              <a:gd name="T22" fmla="*/ 175800 w 560704"/>
              <a:gd name="T23" fmla="*/ 512183 h 560704"/>
              <a:gd name="T24" fmla="*/ 105579 w 560704"/>
              <a:gd name="T25" fmla="*/ 465140 h 560704"/>
              <a:gd name="T26" fmla="*/ 47518 w 560704"/>
              <a:gd name="T27" fmla="*/ 383592 h 560704"/>
              <a:gd name="T28" fmla="*/ 25979 w 560704"/>
              <a:gd name="T29" fmla="*/ 295187 h 560704"/>
              <a:gd name="T30" fmla="*/ 25741 w 560704"/>
              <a:gd name="T31" fmla="*/ 272767 h 560704"/>
              <a:gd name="T32" fmla="*/ 45714 w 560704"/>
              <a:gd name="T33" fmla="*/ 180684 h 560704"/>
              <a:gd name="T34" fmla="*/ 91042 w 560704"/>
              <a:gd name="T35" fmla="*/ 109882 h 560704"/>
              <a:gd name="T36" fmla="*/ 156623 w 560704"/>
              <a:gd name="T37" fmla="*/ 57723 h 560704"/>
              <a:gd name="T38" fmla="*/ 262349 w 560704"/>
              <a:gd name="T39" fmla="*/ 26428 h 560704"/>
              <a:gd name="T40" fmla="*/ 394482 w 560704"/>
              <a:gd name="T41" fmla="*/ 23661 h 560704"/>
              <a:gd name="T42" fmla="*/ 305520 w 560704"/>
              <a:gd name="T43" fmla="*/ 597 h 560704"/>
              <a:gd name="T44" fmla="*/ 494850 w 560704"/>
              <a:gd name="T45" fmla="*/ 105487 h 560704"/>
              <a:gd name="T46" fmla="*/ 479051 w 560704"/>
              <a:gd name="T47" fmla="*/ 121858 h 560704"/>
              <a:gd name="T48" fmla="*/ 505900 w 560704"/>
              <a:gd name="T49" fmla="*/ 164224 h 560704"/>
              <a:gd name="T50" fmla="*/ 531491 w 560704"/>
              <a:gd name="T51" fmla="*/ 245086 h 560704"/>
              <a:gd name="T52" fmla="*/ 530529 w 560704"/>
              <a:gd name="T53" fmla="*/ 322278 h 560704"/>
              <a:gd name="T54" fmla="*/ 473101 w 560704"/>
              <a:gd name="T55" fmla="*/ 445240 h 560704"/>
              <a:gd name="T56" fmla="*/ 361849 w 560704"/>
              <a:gd name="T57" fmla="*/ 520807 h 560704"/>
              <a:gd name="T58" fmla="*/ 397109 w 560704"/>
              <a:gd name="T59" fmla="*/ 533896 h 560704"/>
              <a:gd name="T60" fmla="*/ 493275 w 560704"/>
              <a:gd name="T61" fmla="*/ 462688 h 560704"/>
              <a:gd name="T62" fmla="*/ 556813 w 560704"/>
              <a:gd name="T63" fmla="*/ 326772 h 560704"/>
              <a:gd name="T64" fmla="*/ 557177 w 560704"/>
              <a:gd name="T65" fmla="*/ 236720 h 560704"/>
              <a:gd name="T66" fmla="*/ 529394 w 560704"/>
              <a:gd name="T67" fmla="*/ 151068 h 560704"/>
              <a:gd name="T68" fmla="*/ 502178 w 560704"/>
              <a:gd name="T69" fmla="*/ 108396 h 560704"/>
              <a:gd name="T70" fmla="*/ 400801 w 560704"/>
              <a:gd name="T71" fmla="*/ 26428 h 560704"/>
              <a:gd name="T72" fmla="*/ 301114 w 560704"/>
              <a:gd name="T73" fmla="*/ 26722 h 560704"/>
              <a:gd name="T74" fmla="*/ 380969 w 560704"/>
              <a:gd name="T75" fmla="*/ 46763 h 560704"/>
              <a:gd name="T76" fmla="*/ 395320 w 560704"/>
              <a:gd name="T77" fmla="*/ 48706 h 560704"/>
              <a:gd name="T78" fmla="*/ 401124 w 560704"/>
              <a:gd name="T79" fmla="*/ 26570 h 560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0704" h="560704">
                <a:moveTo>
                  <a:pt x="259581" y="0"/>
                </a:moveTo>
                <a:lnTo>
                  <a:pt x="213862" y="6974"/>
                </a:lnTo>
                <a:lnTo>
                  <a:pt x="144306" y="34028"/>
                </a:lnTo>
                <a:lnTo>
                  <a:pt x="84284" y="78398"/>
                </a:lnTo>
                <a:lnTo>
                  <a:pt x="51050" y="117223"/>
                </a:lnTo>
                <a:lnTo>
                  <a:pt x="25681" y="161056"/>
                </a:lnTo>
                <a:lnTo>
                  <a:pt x="8543" y="208529"/>
                </a:lnTo>
                <a:lnTo>
                  <a:pt x="0" y="258276"/>
                </a:lnTo>
                <a:lnTo>
                  <a:pt x="415" y="308928"/>
                </a:lnTo>
                <a:lnTo>
                  <a:pt x="10154" y="359119"/>
                </a:lnTo>
                <a:lnTo>
                  <a:pt x="28579" y="405650"/>
                </a:lnTo>
                <a:lnTo>
                  <a:pt x="54817" y="447864"/>
                </a:lnTo>
                <a:lnTo>
                  <a:pt x="87886" y="484797"/>
                </a:lnTo>
                <a:lnTo>
                  <a:pt x="126807" y="515484"/>
                </a:lnTo>
                <a:lnTo>
                  <a:pt x="170599" y="538963"/>
                </a:lnTo>
                <a:lnTo>
                  <a:pt x="218282" y="554267"/>
                </a:lnTo>
                <a:lnTo>
                  <a:pt x="268910" y="560655"/>
                </a:lnTo>
                <a:lnTo>
                  <a:pt x="319399" y="557872"/>
                </a:lnTo>
                <a:lnTo>
                  <a:pt x="368413" y="546301"/>
                </a:lnTo>
                <a:lnTo>
                  <a:pt x="397109" y="533896"/>
                </a:lnTo>
                <a:lnTo>
                  <a:pt x="293378" y="533896"/>
                </a:lnTo>
                <a:lnTo>
                  <a:pt x="258033" y="533401"/>
                </a:lnTo>
                <a:lnTo>
                  <a:pt x="216657" y="526378"/>
                </a:lnTo>
                <a:lnTo>
                  <a:pt x="175800" y="512183"/>
                </a:lnTo>
                <a:lnTo>
                  <a:pt x="137898" y="491037"/>
                </a:lnTo>
                <a:lnTo>
                  <a:pt x="105579" y="465140"/>
                </a:lnTo>
                <a:lnTo>
                  <a:pt x="72762" y="427644"/>
                </a:lnTo>
                <a:lnTo>
                  <a:pt x="47518" y="383592"/>
                </a:lnTo>
                <a:lnTo>
                  <a:pt x="31376" y="334009"/>
                </a:lnTo>
                <a:lnTo>
                  <a:pt x="25979" y="295187"/>
                </a:lnTo>
                <a:lnTo>
                  <a:pt x="25686" y="288431"/>
                </a:lnTo>
                <a:lnTo>
                  <a:pt x="25741" y="272767"/>
                </a:lnTo>
                <a:lnTo>
                  <a:pt x="30562" y="229990"/>
                </a:lnTo>
                <a:lnTo>
                  <a:pt x="45714" y="180684"/>
                </a:lnTo>
                <a:lnTo>
                  <a:pt x="64079" y="145531"/>
                </a:lnTo>
                <a:lnTo>
                  <a:pt x="91042" y="109882"/>
                </a:lnTo>
                <a:lnTo>
                  <a:pt x="121860" y="80880"/>
                </a:lnTo>
                <a:lnTo>
                  <a:pt x="156623" y="57723"/>
                </a:lnTo>
                <a:lnTo>
                  <a:pt x="224087" y="32047"/>
                </a:lnTo>
                <a:lnTo>
                  <a:pt x="262349" y="26428"/>
                </a:lnTo>
                <a:lnTo>
                  <a:pt x="400801" y="26428"/>
                </a:lnTo>
                <a:lnTo>
                  <a:pt x="394482" y="23661"/>
                </a:lnTo>
                <a:lnTo>
                  <a:pt x="350785" y="8554"/>
                </a:lnTo>
                <a:lnTo>
                  <a:pt x="305520" y="597"/>
                </a:lnTo>
                <a:lnTo>
                  <a:pt x="259581" y="0"/>
                </a:lnTo>
                <a:close/>
              </a:path>
              <a:path w="560704" h="560704">
                <a:moveTo>
                  <a:pt x="494850" y="105487"/>
                </a:moveTo>
                <a:lnTo>
                  <a:pt x="482429" y="112752"/>
                </a:lnTo>
                <a:lnTo>
                  <a:pt x="479051" y="121858"/>
                </a:lnTo>
                <a:lnTo>
                  <a:pt x="483356" y="127712"/>
                </a:lnTo>
                <a:lnTo>
                  <a:pt x="505900" y="164224"/>
                </a:lnTo>
                <a:lnTo>
                  <a:pt x="522053" y="203597"/>
                </a:lnTo>
                <a:lnTo>
                  <a:pt x="531491" y="245086"/>
                </a:lnTo>
                <a:lnTo>
                  <a:pt x="533890" y="287948"/>
                </a:lnTo>
                <a:lnTo>
                  <a:pt x="530529" y="322278"/>
                </a:lnTo>
                <a:lnTo>
                  <a:pt x="510031" y="387927"/>
                </a:lnTo>
                <a:lnTo>
                  <a:pt x="473101" y="445240"/>
                </a:lnTo>
                <a:lnTo>
                  <a:pt x="423129" y="490031"/>
                </a:lnTo>
                <a:lnTo>
                  <a:pt x="361849" y="520807"/>
                </a:lnTo>
                <a:lnTo>
                  <a:pt x="293378" y="533896"/>
                </a:lnTo>
                <a:lnTo>
                  <a:pt x="397109" y="533896"/>
                </a:lnTo>
                <a:lnTo>
                  <a:pt x="456685" y="498327"/>
                </a:lnTo>
                <a:lnTo>
                  <a:pt x="493275" y="462688"/>
                </a:lnTo>
                <a:lnTo>
                  <a:pt x="534307" y="399045"/>
                </a:lnTo>
                <a:lnTo>
                  <a:pt x="556813" y="326772"/>
                </a:lnTo>
                <a:lnTo>
                  <a:pt x="560535" y="281638"/>
                </a:lnTo>
                <a:lnTo>
                  <a:pt x="557177" y="236720"/>
                </a:lnTo>
                <a:lnTo>
                  <a:pt x="546782" y="192902"/>
                </a:lnTo>
                <a:lnTo>
                  <a:pt x="529394" y="151068"/>
                </a:lnTo>
                <a:lnTo>
                  <a:pt x="506445" y="114212"/>
                </a:lnTo>
                <a:lnTo>
                  <a:pt x="502178" y="108396"/>
                </a:lnTo>
                <a:lnTo>
                  <a:pt x="494850" y="105487"/>
                </a:lnTo>
                <a:close/>
              </a:path>
              <a:path w="560704" h="560704">
                <a:moveTo>
                  <a:pt x="400801" y="26428"/>
                </a:moveTo>
                <a:lnTo>
                  <a:pt x="262349" y="26428"/>
                </a:lnTo>
                <a:lnTo>
                  <a:pt x="301114" y="26722"/>
                </a:lnTo>
                <a:lnTo>
                  <a:pt x="339935" y="33085"/>
                </a:lnTo>
                <a:lnTo>
                  <a:pt x="380969" y="46763"/>
                </a:lnTo>
                <a:lnTo>
                  <a:pt x="387586" y="49658"/>
                </a:lnTo>
                <a:lnTo>
                  <a:pt x="395320" y="48706"/>
                </a:lnTo>
                <a:lnTo>
                  <a:pt x="402597" y="36298"/>
                </a:lnTo>
                <a:lnTo>
                  <a:pt x="401124" y="26570"/>
                </a:lnTo>
                <a:lnTo>
                  <a:pt x="400801" y="26428"/>
                </a:lnTo>
                <a:close/>
              </a:path>
            </a:pathLst>
          </a:custGeom>
          <a:solidFill>
            <a:srgbClr val="C17E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205" name="object 14">
            <a:extLst>
              <a:ext uri="{FF2B5EF4-FFF2-40B4-BE49-F238E27FC236}">
                <a16:creationId xmlns:a16="http://schemas.microsoft.com/office/drawing/2014/main" id="{61F9718D-DF9F-FDFE-0525-B0A9F31B2063}"/>
              </a:ext>
            </a:extLst>
          </p:cNvPr>
          <p:cNvSpPr>
            <a:spLocks noChangeArrowheads="1"/>
          </p:cNvSpPr>
          <p:nvPr/>
        </p:nvSpPr>
        <p:spPr bwMode="auto">
          <a:xfrm>
            <a:off x="8029575" y="6831013"/>
            <a:ext cx="93663" cy="93662"/>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15" name="object 15">
            <a:extLst>
              <a:ext uri="{FF2B5EF4-FFF2-40B4-BE49-F238E27FC236}">
                <a16:creationId xmlns:a16="http://schemas.microsoft.com/office/drawing/2014/main" id="{D2D7D14C-D774-030A-131D-62638A06C8C8}"/>
              </a:ext>
            </a:extLst>
          </p:cNvPr>
          <p:cNvSpPr txBox="1"/>
          <p:nvPr/>
        </p:nvSpPr>
        <p:spPr>
          <a:xfrm>
            <a:off x="2965450" y="2881313"/>
            <a:ext cx="2676525" cy="547687"/>
          </a:xfrm>
          <a:prstGeom prst="rect">
            <a:avLst/>
          </a:prstGeom>
        </p:spPr>
        <p:txBody>
          <a:bodyPr lIns="0" tIns="12065"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9000"/>
              </a:lnSpc>
              <a:spcBef>
                <a:spcPts val="100"/>
              </a:spcBef>
            </a:pPr>
            <a:r>
              <a:rPr lang="es-MX" altLang="es-MX" sz="1000">
                <a:solidFill>
                  <a:srgbClr val="FFFFFF"/>
                </a:solidFill>
                <a:latin typeface="Libre Franklin ExtraLight" pitchFamily="2" charset="0"/>
                <a:ea typeface="Libre Franklin ExtraLight" pitchFamily="2" charset="0"/>
                <a:cs typeface="Libre Franklin ExtraLight" pitchFamily="2" charset="0"/>
              </a:rPr>
              <a:t>Lorem ipsum dolor sit amet, consectetuer  adipiscing elit, sed diam nonummy nibh euis-  mod</a:t>
            </a:r>
            <a:endParaRPr lang="es-MX" altLang="es-MX" sz="1000">
              <a:latin typeface="Libre Franklin ExtraLight" pitchFamily="2" charset="0"/>
              <a:ea typeface="Libre Franklin ExtraLight" pitchFamily="2" charset="0"/>
              <a:cs typeface="Libre Franklin ExtraLight" pitchFamily="2" charset="0"/>
            </a:endParaRPr>
          </a:p>
        </p:txBody>
      </p:sp>
      <p:sp>
        <p:nvSpPr>
          <p:cNvPr id="8207" name="object 16">
            <a:extLst>
              <a:ext uri="{FF2B5EF4-FFF2-40B4-BE49-F238E27FC236}">
                <a16:creationId xmlns:a16="http://schemas.microsoft.com/office/drawing/2014/main" id="{A9E04990-A685-81E4-6CF7-0F03730A5289}"/>
              </a:ext>
            </a:extLst>
          </p:cNvPr>
          <p:cNvSpPr>
            <a:spLocks/>
          </p:cNvSpPr>
          <p:nvPr/>
        </p:nvSpPr>
        <p:spPr bwMode="auto">
          <a:xfrm>
            <a:off x="2460625" y="3055938"/>
            <a:ext cx="338138" cy="266700"/>
          </a:xfrm>
          <a:custGeom>
            <a:avLst/>
            <a:gdLst>
              <a:gd name="T0" fmla="*/ 35687 w 337819"/>
              <a:gd name="T1" fmla="*/ 118110 h 266700"/>
              <a:gd name="T2" fmla="*/ 65468 w 337819"/>
              <a:gd name="T3" fmla="*/ 189230 h 266700"/>
              <a:gd name="T4" fmla="*/ 79311 w 337819"/>
              <a:gd name="T5" fmla="*/ 205740 h 266700"/>
              <a:gd name="T6" fmla="*/ 102844 w 337819"/>
              <a:gd name="T7" fmla="*/ 229870 h 266700"/>
              <a:gd name="T8" fmla="*/ 130289 w 337819"/>
              <a:gd name="T9" fmla="*/ 251460 h 266700"/>
              <a:gd name="T10" fmla="*/ 164884 w 337819"/>
              <a:gd name="T11" fmla="*/ 265430 h 266700"/>
              <a:gd name="T12" fmla="*/ 141859 w 337819"/>
              <a:gd name="T13" fmla="*/ 247650 h 266700"/>
              <a:gd name="T14" fmla="*/ 118986 w 337819"/>
              <a:gd name="T15" fmla="*/ 229870 h 266700"/>
              <a:gd name="T16" fmla="*/ 125600 w 337819"/>
              <a:gd name="T17" fmla="*/ 209550 h 266700"/>
              <a:gd name="T18" fmla="*/ 92506 w 337819"/>
              <a:gd name="T19" fmla="*/ 201930 h 266700"/>
              <a:gd name="T20" fmla="*/ 70840 w 337819"/>
              <a:gd name="T21" fmla="*/ 176530 h 266700"/>
              <a:gd name="T22" fmla="*/ 85153 w 337819"/>
              <a:gd name="T23" fmla="*/ 156210 h 266700"/>
              <a:gd name="T24" fmla="*/ 74383 w 337819"/>
              <a:gd name="T25" fmla="*/ 147320 h 266700"/>
              <a:gd name="T26" fmla="*/ 71031 w 337819"/>
              <a:gd name="T27" fmla="*/ 16510 h 266700"/>
              <a:gd name="T28" fmla="*/ 174485 w 337819"/>
              <a:gd name="T29" fmla="*/ 257810 h 266700"/>
              <a:gd name="T30" fmla="*/ 208341 w 337819"/>
              <a:gd name="T31" fmla="*/ 256540 h 266700"/>
              <a:gd name="T32" fmla="*/ 168986 w 337819"/>
              <a:gd name="T33" fmla="*/ 229870 h 266700"/>
              <a:gd name="T34" fmla="*/ 211785 w 337819"/>
              <a:gd name="T35" fmla="*/ 252730 h 266700"/>
              <a:gd name="T36" fmla="*/ 181927 w 337819"/>
              <a:gd name="T37" fmla="*/ 246380 h 266700"/>
              <a:gd name="T38" fmla="*/ 184099 w 337819"/>
              <a:gd name="T39" fmla="*/ 240030 h 266700"/>
              <a:gd name="T40" fmla="*/ 179616 w 337819"/>
              <a:gd name="T41" fmla="*/ 212090 h 266700"/>
              <a:gd name="T42" fmla="*/ 201764 w 337819"/>
              <a:gd name="T43" fmla="*/ 245110 h 266700"/>
              <a:gd name="T44" fmla="*/ 220027 w 337819"/>
              <a:gd name="T45" fmla="*/ 241300 h 266700"/>
              <a:gd name="T46" fmla="*/ 211112 w 337819"/>
              <a:gd name="T47" fmla="*/ 228600 h 266700"/>
              <a:gd name="T48" fmla="*/ 150368 w 337819"/>
              <a:gd name="T49" fmla="*/ 200660 h 266700"/>
              <a:gd name="T50" fmla="*/ 131394 w 337819"/>
              <a:gd name="T51" fmla="*/ 232410 h 266700"/>
              <a:gd name="T52" fmla="*/ 157454 w 337819"/>
              <a:gd name="T53" fmla="*/ 226060 h 266700"/>
              <a:gd name="T54" fmla="*/ 164287 w 337819"/>
              <a:gd name="T55" fmla="*/ 213360 h 266700"/>
              <a:gd name="T56" fmla="*/ 190246 w 337819"/>
              <a:gd name="T57" fmla="*/ 175260 h 266700"/>
              <a:gd name="T58" fmla="*/ 225412 w 337819"/>
              <a:gd name="T59" fmla="*/ 220980 h 266700"/>
              <a:gd name="T60" fmla="*/ 243928 w 337819"/>
              <a:gd name="T61" fmla="*/ 217170 h 266700"/>
              <a:gd name="T62" fmla="*/ 232727 w 337819"/>
              <a:gd name="T63" fmla="*/ 203200 h 266700"/>
              <a:gd name="T64" fmla="*/ 126479 w 337819"/>
              <a:gd name="T65" fmla="*/ 176530 h 266700"/>
              <a:gd name="T66" fmla="*/ 105308 w 337819"/>
              <a:gd name="T67" fmla="*/ 209550 h 266700"/>
              <a:gd name="T68" fmla="*/ 148386 w 337819"/>
              <a:gd name="T69" fmla="*/ 184150 h 266700"/>
              <a:gd name="T70" fmla="*/ 204901 w 337819"/>
              <a:gd name="T71" fmla="*/ 132080 h 266700"/>
              <a:gd name="T72" fmla="*/ 249059 w 337819"/>
              <a:gd name="T73" fmla="*/ 196850 h 266700"/>
              <a:gd name="T74" fmla="*/ 261239 w 337819"/>
              <a:gd name="T75" fmla="*/ 194310 h 266700"/>
              <a:gd name="T76" fmla="*/ 258394 w 337819"/>
              <a:gd name="T77" fmla="*/ 181610 h 266700"/>
              <a:gd name="T78" fmla="*/ 92862 w 337819"/>
              <a:gd name="T79" fmla="*/ 154940 h 266700"/>
              <a:gd name="T80" fmla="*/ 103790 w 337819"/>
              <a:gd name="T81" fmla="*/ 184150 h 266700"/>
              <a:gd name="T82" fmla="*/ 124853 w 337819"/>
              <a:gd name="T83" fmla="*/ 161290 h 266700"/>
              <a:gd name="T84" fmla="*/ 160934 w 337819"/>
              <a:gd name="T85" fmla="*/ 82550 h 266700"/>
              <a:gd name="T86" fmla="*/ 281792 w 337819"/>
              <a:gd name="T87" fmla="*/ 181610 h 266700"/>
              <a:gd name="T88" fmla="*/ 286022 w 337819"/>
              <a:gd name="T89" fmla="*/ 147320 h 266700"/>
              <a:gd name="T90" fmla="*/ 78714 w 337819"/>
              <a:gd name="T91" fmla="*/ 143510 h 266700"/>
              <a:gd name="T92" fmla="*/ 249888 w 337819"/>
              <a:gd name="T93" fmla="*/ 38100 h 266700"/>
              <a:gd name="T94" fmla="*/ 302501 w 337819"/>
              <a:gd name="T95" fmla="*/ 113030 h 266700"/>
              <a:gd name="T96" fmla="*/ 109855 w 337819"/>
              <a:gd name="T97" fmla="*/ 39370 h 266700"/>
              <a:gd name="T98" fmla="*/ 107276 w 337819"/>
              <a:gd name="T99" fmla="*/ 118110 h 266700"/>
              <a:gd name="T100" fmla="*/ 125793 w 337819"/>
              <a:gd name="T101" fmla="*/ 124460 h 266700"/>
              <a:gd name="T102" fmla="*/ 116840 w 337819"/>
              <a:gd name="T103" fmla="*/ 107950 h 266700"/>
              <a:gd name="T104" fmla="*/ 183437 w 337819"/>
              <a:gd name="T105" fmla="*/ 39370 h 266700"/>
              <a:gd name="T106" fmla="*/ 124269 w 337819"/>
              <a:gd name="T107" fmla="*/ 110490 h 266700"/>
              <a:gd name="T108" fmla="*/ 196456 w 337819"/>
              <a:gd name="T109" fmla="*/ 72390 h 266700"/>
              <a:gd name="T110" fmla="*/ 97663 w 337819"/>
              <a:gd name="T111" fmla="*/ 33020 h 266700"/>
              <a:gd name="T112" fmla="*/ 187769 w 337819"/>
              <a:gd name="T113" fmla="*/ 38100 h 266700"/>
              <a:gd name="T114" fmla="*/ 96219 w 337819"/>
              <a:gd name="T115" fmla="*/ 16510 h 266700"/>
              <a:gd name="T116" fmla="*/ 318438 w 337819"/>
              <a:gd name="T117" fmla="*/ 99060 h 266700"/>
              <a:gd name="T118" fmla="*/ 277202 w 337819"/>
              <a:gd name="T119" fmla="*/ 0 h 266700"/>
              <a:gd name="T120" fmla="*/ 148285 w 337819"/>
              <a:gd name="T121" fmla="*/ 35560 h 266700"/>
              <a:gd name="T122" fmla="*/ 277202 w 337819"/>
              <a:gd name="T123" fmla="*/ 0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819" h="266700">
                <a:moveTo>
                  <a:pt x="70307" y="0"/>
                </a:moveTo>
                <a:lnTo>
                  <a:pt x="66573" y="0"/>
                </a:lnTo>
                <a:lnTo>
                  <a:pt x="0" y="82550"/>
                </a:lnTo>
                <a:lnTo>
                  <a:pt x="381" y="87630"/>
                </a:lnTo>
                <a:lnTo>
                  <a:pt x="35687" y="118110"/>
                </a:lnTo>
                <a:lnTo>
                  <a:pt x="64947" y="157480"/>
                </a:lnTo>
                <a:lnTo>
                  <a:pt x="60164" y="165100"/>
                </a:lnTo>
                <a:lnTo>
                  <a:pt x="58654" y="172720"/>
                </a:lnTo>
                <a:lnTo>
                  <a:pt x="60422" y="181610"/>
                </a:lnTo>
                <a:lnTo>
                  <a:pt x="65468" y="189230"/>
                </a:lnTo>
                <a:lnTo>
                  <a:pt x="69405" y="193040"/>
                </a:lnTo>
                <a:lnTo>
                  <a:pt x="74434" y="195580"/>
                </a:lnTo>
                <a:lnTo>
                  <a:pt x="79590" y="195580"/>
                </a:lnTo>
                <a:lnTo>
                  <a:pt x="79413" y="196850"/>
                </a:lnTo>
                <a:lnTo>
                  <a:pt x="79311" y="205740"/>
                </a:lnTo>
                <a:lnTo>
                  <a:pt x="81737" y="212090"/>
                </a:lnTo>
                <a:lnTo>
                  <a:pt x="90538" y="220980"/>
                </a:lnTo>
                <a:lnTo>
                  <a:pt x="96393" y="222250"/>
                </a:lnTo>
                <a:lnTo>
                  <a:pt x="102857" y="222250"/>
                </a:lnTo>
                <a:lnTo>
                  <a:pt x="102844" y="229870"/>
                </a:lnTo>
                <a:lnTo>
                  <a:pt x="105270" y="234950"/>
                </a:lnTo>
                <a:lnTo>
                  <a:pt x="114071" y="243840"/>
                </a:lnTo>
                <a:lnTo>
                  <a:pt x="119926" y="246380"/>
                </a:lnTo>
                <a:lnTo>
                  <a:pt x="129781" y="246380"/>
                </a:lnTo>
                <a:lnTo>
                  <a:pt x="130289" y="251460"/>
                </a:lnTo>
                <a:lnTo>
                  <a:pt x="132524" y="256540"/>
                </a:lnTo>
                <a:lnTo>
                  <a:pt x="141020" y="265430"/>
                </a:lnTo>
                <a:lnTo>
                  <a:pt x="146989" y="266700"/>
                </a:lnTo>
                <a:lnTo>
                  <a:pt x="158915" y="266700"/>
                </a:lnTo>
                <a:lnTo>
                  <a:pt x="164884" y="265430"/>
                </a:lnTo>
                <a:lnTo>
                  <a:pt x="172986" y="256540"/>
                </a:lnTo>
                <a:lnTo>
                  <a:pt x="208341" y="256540"/>
                </a:lnTo>
                <a:lnTo>
                  <a:pt x="209489" y="255270"/>
                </a:lnTo>
                <a:lnTo>
                  <a:pt x="149745" y="255270"/>
                </a:lnTo>
                <a:lnTo>
                  <a:pt x="141859" y="247650"/>
                </a:lnTo>
                <a:lnTo>
                  <a:pt x="141859" y="241300"/>
                </a:lnTo>
                <a:lnTo>
                  <a:pt x="149189" y="233680"/>
                </a:lnTo>
                <a:lnTo>
                  <a:pt x="123444" y="233680"/>
                </a:lnTo>
                <a:lnTo>
                  <a:pt x="120904" y="232410"/>
                </a:lnTo>
                <a:lnTo>
                  <a:pt x="118986" y="229870"/>
                </a:lnTo>
                <a:lnTo>
                  <a:pt x="117081" y="228600"/>
                </a:lnTo>
                <a:lnTo>
                  <a:pt x="116039" y="226060"/>
                </a:lnTo>
                <a:lnTo>
                  <a:pt x="116039" y="220980"/>
                </a:lnTo>
                <a:lnTo>
                  <a:pt x="117081" y="218440"/>
                </a:lnTo>
                <a:lnTo>
                  <a:pt x="125600" y="209550"/>
                </a:lnTo>
                <a:lnTo>
                  <a:pt x="99910" y="209550"/>
                </a:lnTo>
                <a:lnTo>
                  <a:pt x="97370" y="208280"/>
                </a:lnTo>
                <a:lnTo>
                  <a:pt x="95465" y="207010"/>
                </a:lnTo>
                <a:lnTo>
                  <a:pt x="93548" y="204470"/>
                </a:lnTo>
                <a:lnTo>
                  <a:pt x="92506" y="201930"/>
                </a:lnTo>
                <a:lnTo>
                  <a:pt x="92506" y="196850"/>
                </a:lnTo>
                <a:lnTo>
                  <a:pt x="93548" y="194310"/>
                </a:lnTo>
                <a:lnTo>
                  <a:pt x="103790" y="184150"/>
                </a:lnTo>
                <a:lnTo>
                  <a:pt x="78727" y="184150"/>
                </a:lnTo>
                <a:lnTo>
                  <a:pt x="70840" y="176530"/>
                </a:lnTo>
                <a:lnTo>
                  <a:pt x="70840" y="170180"/>
                </a:lnTo>
                <a:lnTo>
                  <a:pt x="74777" y="165100"/>
                </a:lnTo>
                <a:lnTo>
                  <a:pt x="82829" y="157480"/>
                </a:lnTo>
                <a:lnTo>
                  <a:pt x="83058" y="157480"/>
                </a:lnTo>
                <a:lnTo>
                  <a:pt x="85153" y="156210"/>
                </a:lnTo>
                <a:lnTo>
                  <a:pt x="87058" y="154940"/>
                </a:lnTo>
                <a:lnTo>
                  <a:pt x="111417" y="154940"/>
                </a:lnTo>
                <a:lnTo>
                  <a:pt x="109359" y="151130"/>
                </a:lnTo>
                <a:lnTo>
                  <a:pt x="105206" y="147320"/>
                </a:lnTo>
                <a:lnTo>
                  <a:pt x="74383" y="147320"/>
                </a:lnTo>
                <a:lnTo>
                  <a:pt x="48895" y="113030"/>
                </a:lnTo>
                <a:lnTo>
                  <a:pt x="56252" y="104140"/>
                </a:lnTo>
                <a:lnTo>
                  <a:pt x="39725" y="104140"/>
                </a:lnTo>
                <a:lnTo>
                  <a:pt x="16510" y="83820"/>
                </a:lnTo>
                <a:lnTo>
                  <a:pt x="71031" y="16510"/>
                </a:lnTo>
                <a:lnTo>
                  <a:pt x="96219" y="16510"/>
                </a:lnTo>
                <a:lnTo>
                  <a:pt x="70307" y="0"/>
                </a:lnTo>
                <a:close/>
              </a:path>
              <a:path w="337819" h="266700">
                <a:moveTo>
                  <a:pt x="208341" y="256540"/>
                </a:moveTo>
                <a:lnTo>
                  <a:pt x="172986" y="256540"/>
                </a:lnTo>
                <a:lnTo>
                  <a:pt x="174485" y="257810"/>
                </a:lnTo>
                <a:lnTo>
                  <a:pt x="178981" y="262890"/>
                </a:lnTo>
                <a:lnTo>
                  <a:pt x="184835" y="264160"/>
                </a:lnTo>
                <a:lnTo>
                  <a:pt x="196646" y="264160"/>
                </a:lnTo>
                <a:lnTo>
                  <a:pt x="202603" y="262890"/>
                </a:lnTo>
                <a:lnTo>
                  <a:pt x="208341" y="256540"/>
                </a:lnTo>
                <a:close/>
              </a:path>
              <a:path w="337819" h="266700">
                <a:moveTo>
                  <a:pt x="183070" y="226060"/>
                </a:moveTo>
                <a:lnTo>
                  <a:pt x="163880" y="226060"/>
                </a:lnTo>
                <a:lnTo>
                  <a:pt x="166433" y="227330"/>
                </a:lnTo>
                <a:lnTo>
                  <a:pt x="168567" y="229870"/>
                </a:lnTo>
                <a:lnTo>
                  <a:pt x="168986" y="229870"/>
                </a:lnTo>
                <a:lnTo>
                  <a:pt x="172021" y="233680"/>
                </a:lnTo>
                <a:lnTo>
                  <a:pt x="171615" y="240030"/>
                </a:lnTo>
                <a:lnTo>
                  <a:pt x="156159" y="255270"/>
                </a:lnTo>
                <a:lnTo>
                  <a:pt x="209489" y="255270"/>
                </a:lnTo>
                <a:lnTo>
                  <a:pt x="211785" y="252730"/>
                </a:lnTo>
                <a:lnTo>
                  <a:pt x="187464" y="252730"/>
                </a:lnTo>
                <a:lnTo>
                  <a:pt x="183070" y="247650"/>
                </a:lnTo>
                <a:lnTo>
                  <a:pt x="181597" y="247650"/>
                </a:lnTo>
                <a:lnTo>
                  <a:pt x="181483" y="246380"/>
                </a:lnTo>
                <a:lnTo>
                  <a:pt x="181927" y="246380"/>
                </a:lnTo>
                <a:lnTo>
                  <a:pt x="182245" y="245110"/>
                </a:lnTo>
                <a:lnTo>
                  <a:pt x="182702" y="243840"/>
                </a:lnTo>
                <a:lnTo>
                  <a:pt x="182905" y="243840"/>
                </a:lnTo>
                <a:lnTo>
                  <a:pt x="183083" y="242570"/>
                </a:lnTo>
                <a:lnTo>
                  <a:pt x="184099" y="240030"/>
                </a:lnTo>
                <a:lnTo>
                  <a:pt x="184391" y="236220"/>
                </a:lnTo>
                <a:lnTo>
                  <a:pt x="183070" y="226060"/>
                </a:lnTo>
                <a:close/>
              </a:path>
              <a:path w="337819" h="266700">
                <a:moveTo>
                  <a:pt x="188963" y="207010"/>
                </a:moveTo>
                <a:lnTo>
                  <a:pt x="184797" y="207010"/>
                </a:lnTo>
                <a:lnTo>
                  <a:pt x="179616" y="212090"/>
                </a:lnTo>
                <a:lnTo>
                  <a:pt x="179590" y="215900"/>
                </a:lnTo>
                <a:lnTo>
                  <a:pt x="197358" y="233680"/>
                </a:lnTo>
                <a:lnTo>
                  <a:pt x="197650" y="233680"/>
                </a:lnTo>
                <a:lnTo>
                  <a:pt x="201764" y="238760"/>
                </a:lnTo>
                <a:lnTo>
                  <a:pt x="201764" y="245110"/>
                </a:lnTo>
                <a:lnTo>
                  <a:pt x="193878" y="252730"/>
                </a:lnTo>
                <a:lnTo>
                  <a:pt x="211785" y="252730"/>
                </a:lnTo>
                <a:lnTo>
                  <a:pt x="214045" y="247650"/>
                </a:lnTo>
                <a:lnTo>
                  <a:pt x="213956" y="241300"/>
                </a:lnTo>
                <a:lnTo>
                  <a:pt x="220027" y="241300"/>
                </a:lnTo>
                <a:lnTo>
                  <a:pt x="226148" y="238760"/>
                </a:lnTo>
                <a:lnTo>
                  <a:pt x="230797" y="233680"/>
                </a:lnTo>
                <a:lnTo>
                  <a:pt x="235419" y="229870"/>
                </a:lnTo>
                <a:lnTo>
                  <a:pt x="235874" y="228600"/>
                </a:lnTo>
                <a:lnTo>
                  <a:pt x="211112" y="228600"/>
                </a:lnTo>
                <a:lnTo>
                  <a:pt x="207162" y="224790"/>
                </a:lnTo>
                <a:lnTo>
                  <a:pt x="188963" y="207010"/>
                </a:lnTo>
                <a:close/>
              </a:path>
              <a:path w="337819" h="266700">
                <a:moveTo>
                  <a:pt x="163957" y="196850"/>
                </a:moveTo>
                <a:lnTo>
                  <a:pt x="142887" y="196850"/>
                </a:lnTo>
                <a:lnTo>
                  <a:pt x="150368" y="200660"/>
                </a:lnTo>
                <a:lnTo>
                  <a:pt x="152247" y="205740"/>
                </a:lnTo>
                <a:lnTo>
                  <a:pt x="151282" y="210820"/>
                </a:lnTo>
                <a:lnTo>
                  <a:pt x="150228" y="213360"/>
                </a:lnTo>
                <a:lnTo>
                  <a:pt x="133286" y="229870"/>
                </a:lnTo>
                <a:lnTo>
                  <a:pt x="131394" y="232410"/>
                </a:lnTo>
                <a:lnTo>
                  <a:pt x="128841" y="233680"/>
                </a:lnTo>
                <a:lnTo>
                  <a:pt x="149189" y="233680"/>
                </a:lnTo>
                <a:lnTo>
                  <a:pt x="154076" y="228600"/>
                </a:lnTo>
                <a:lnTo>
                  <a:pt x="155917" y="227330"/>
                </a:lnTo>
                <a:lnTo>
                  <a:pt x="157454" y="226060"/>
                </a:lnTo>
                <a:lnTo>
                  <a:pt x="183070" y="226060"/>
                </a:lnTo>
                <a:lnTo>
                  <a:pt x="179501" y="220980"/>
                </a:lnTo>
                <a:lnTo>
                  <a:pt x="171170" y="214630"/>
                </a:lnTo>
                <a:lnTo>
                  <a:pt x="167792" y="213360"/>
                </a:lnTo>
                <a:lnTo>
                  <a:pt x="164287" y="213360"/>
                </a:lnTo>
                <a:lnTo>
                  <a:pt x="165989" y="205740"/>
                </a:lnTo>
                <a:lnTo>
                  <a:pt x="163957" y="196850"/>
                </a:lnTo>
                <a:close/>
              </a:path>
              <a:path w="337819" h="266700">
                <a:moveTo>
                  <a:pt x="199593" y="170180"/>
                </a:moveTo>
                <a:lnTo>
                  <a:pt x="195427" y="170180"/>
                </a:lnTo>
                <a:lnTo>
                  <a:pt x="190246" y="175260"/>
                </a:lnTo>
                <a:lnTo>
                  <a:pt x="190220" y="179070"/>
                </a:lnTo>
                <a:lnTo>
                  <a:pt x="221005" y="209550"/>
                </a:lnTo>
                <a:lnTo>
                  <a:pt x="221462" y="210820"/>
                </a:lnTo>
                <a:lnTo>
                  <a:pt x="225412" y="214630"/>
                </a:lnTo>
                <a:lnTo>
                  <a:pt x="225412" y="220980"/>
                </a:lnTo>
                <a:lnTo>
                  <a:pt x="217525" y="228600"/>
                </a:lnTo>
                <a:lnTo>
                  <a:pt x="235874" y="228600"/>
                </a:lnTo>
                <a:lnTo>
                  <a:pt x="237693" y="223520"/>
                </a:lnTo>
                <a:lnTo>
                  <a:pt x="237604" y="217170"/>
                </a:lnTo>
                <a:lnTo>
                  <a:pt x="243928" y="217170"/>
                </a:lnTo>
                <a:lnTo>
                  <a:pt x="249948" y="214630"/>
                </a:lnTo>
                <a:lnTo>
                  <a:pt x="259067" y="205740"/>
                </a:lnTo>
                <a:lnTo>
                  <a:pt x="259521" y="204470"/>
                </a:lnTo>
                <a:lnTo>
                  <a:pt x="235254" y="204470"/>
                </a:lnTo>
                <a:lnTo>
                  <a:pt x="232727" y="203200"/>
                </a:lnTo>
                <a:lnTo>
                  <a:pt x="230809" y="200660"/>
                </a:lnTo>
                <a:lnTo>
                  <a:pt x="199593" y="170180"/>
                </a:lnTo>
                <a:close/>
              </a:path>
              <a:path w="337819" h="266700">
                <a:moveTo>
                  <a:pt x="139293" y="172720"/>
                </a:moveTo>
                <a:lnTo>
                  <a:pt x="118719" y="172720"/>
                </a:lnTo>
                <a:lnTo>
                  <a:pt x="126479" y="176530"/>
                </a:lnTo>
                <a:lnTo>
                  <a:pt x="128689" y="181610"/>
                </a:lnTo>
                <a:lnTo>
                  <a:pt x="127800" y="187960"/>
                </a:lnTo>
                <a:lnTo>
                  <a:pt x="126733" y="189230"/>
                </a:lnTo>
                <a:lnTo>
                  <a:pt x="107848" y="208280"/>
                </a:lnTo>
                <a:lnTo>
                  <a:pt x="105308" y="209550"/>
                </a:lnTo>
                <a:lnTo>
                  <a:pt x="125600" y="209550"/>
                </a:lnTo>
                <a:lnTo>
                  <a:pt x="137769" y="196850"/>
                </a:lnTo>
                <a:lnTo>
                  <a:pt x="163957" y="196850"/>
                </a:lnTo>
                <a:lnTo>
                  <a:pt x="154279" y="186690"/>
                </a:lnTo>
                <a:lnTo>
                  <a:pt x="148386" y="184150"/>
                </a:lnTo>
                <a:lnTo>
                  <a:pt x="141351" y="184150"/>
                </a:lnTo>
                <a:lnTo>
                  <a:pt x="141490" y="177800"/>
                </a:lnTo>
                <a:lnTo>
                  <a:pt x="139293" y="172720"/>
                </a:lnTo>
                <a:close/>
              </a:path>
              <a:path w="337819" h="266700">
                <a:moveTo>
                  <a:pt x="209067" y="132080"/>
                </a:moveTo>
                <a:lnTo>
                  <a:pt x="204901" y="132080"/>
                </a:lnTo>
                <a:lnTo>
                  <a:pt x="199720" y="137160"/>
                </a:lnTo>
                <a:lnTo>
                  <a:pt x="199694" y="140970"/>
                </a:lnTo>
                <a:lnTo>
                  <a:pt x="245097" y="186690"/>
                </a:lnTo>
                <a:lnTo>
                  <a:pt x="249059" y="190500"/>
                </a:lnTo>
                <a:lnTo>
                  <a:pt x="249059" y="196850"/>
                </a:lnTo>
                <a:lnTo>
                  <a:pt x="243205" y="203200"/>
                </a:lnTo>
                <a:lnTo>
                  <a:pt x="240665" y="204470"/>
                </a:lnTo>
                <a:lnTo>
                  <a:pt x="259521" y="204470"/>
                </a:lnTo>
                <a:lnTo>
                  <a:pt x="261340" y="199390"/>
                </a:lnTo>
                <a:lnTo>
                  <a:pt x="261239" y="194310"/>
                </a:lnTo>
                <a:lnTo>
                  <a:pt x="267335" y="194310"/>
                </a:lnTo>
                <a:lnTo>
                  <a:pt x="273443" y="191770"/>
                </a:lnTo>
                <a:lnTo>
                  <a:pt x="278079" y="186690"/>
                </a:lnTo>
                <a:lnTo>
                  <a:pt x="281792" y="181610"/>
                </a:lnTo>
                <a:lnTo>
                  <a:pt x="258394" y="181610"/>
                </a:lnTo>
                <a:lnTo>
                  <a:pt x="254165" y="177800"/>
                </a:lnTo>
                <a:lnTo>
                  <a:pt x="254012" y="177800"/>
                </a:lnTo>
                <a:lnTo>
                  <a:pt x="209067" y="132080"/>
                </a:lnTo>
                <a:close/>
              </a:path>
              <a:path w="337819" h="266700">
                <a:moveTo>
                  <a:pt x="111417" y="154940"/>
                </a:moveTo>
                <a:lnTo>
                  <a:pt x="92862" y="154940"/>
                </a:lnTo>
                <a:lnTo>
                  <a:pt x="95427" y="156210"/>
                </a:lnTo>
                <a:lnTo>
                  <a:pt x="101041" y="161290"/>
                </a:lnTo>
                <a:lnTo>
                  <a:pt x="100850" y="167640"/>
                </a:lnTo>
                <a:lnTo>
                  <a:pt x="85140" y="184150"/>
                </a:lnTo>
                <a:lnTo>
                  <a:pt x="103790" y="184150"/>
                </a:lnTo>
                <a:lnTo>
                  <a:pt x="114033" y="173990"/>
                </a:lnTo>
                <a:lnTo>
                  <a:pt x="118719" y="172720"/>
                </a:lnTo>
                <a:lnTo>
                  <a:pt x="139293" y="172720"/>
                </a:lnTo>
                <a:lnTo>
                  <a:pt x="130759" y="163830"/>
                </a:lnTo>
                <a:lnTo>
                  <a:pt x="124853" y="161290"/>
                </a:lnTo>
                <a:lnTo>
                  <a:pt x="112890" y="161290"/>
                </a:lnTo>
                <a:lnTo>
                  <a:pt x="112102" y="156210"/>
                </a:lnTo>
                <a:lnTo>
                  <a:pt x="111417" y="154940"/>
                </a:lnTo>
                <a:close/>
              </a:path>
              <a:path w="337819" h="266700">
                <a:moveTo>
                  <a:pt x="206572" y="82550"/>
                </a:moveTo>
                <a:lnTo>
                  <a:pt x="160934" y="82550"/>
                </a:lnTo>
                <a:lnTo>
                  <a:pt x="190373" y="85090"/>
                </a:lnTo>
                <a:lnTo>
                  <a:pt x="272694" y="167640"/>
                </a:lnTo>
                <a:lnTo>
                  <a:pt x="272694" y="173990"/>
                </a:lnTo>
                <a:lnTo>
                  <a:pt x="264807" y="181610"/>
                </a:lnTo>
                <a:lnTo>
                  <a:pt x="281792" y="181610"/>
                </a:lnTo>
                <a:lnTo>
                  <a:pt x="282720" y="180340"/>
                </a:lnTo>
                <a:lnTo>
                  <a:pt x="284776" y="172720"/>
                </a:lnTo>
                <a:lnTo>
                  <a:pt x="284249" y="165100"/>
                </a:lnTo>
                <a:lnTo>
                  <a:pt x="281139" y="157480"/>
                </a:lnTo>
                <a:lnTo>
                  <a:pt x="286022" y="147320"/>
                </a:lnTo>
                <a:lnTo>
                  <a:pt x="271487" y="147320"/>
                </a:lnTo>
                <a:lnTo>
                  <a:pt x="206572" y="82550"/>
                </a:lnTo>
                <a:close/>
              </a:path>
              <a:path w="337819" h="266700">
                <a:moveTo>
                  <a:pt x="95846" y="140970"/>
                </a:moveTo>
                <a:lnTo>
                  <a:pt x="84455" y="140970"/>
                </a:lnTo>
                <a:lnTo>
                  <a:pt x="78714" y="143510"/>
                </a:lnTo>
                <a:lnTo>
                  <a:pt x="74383" y="147320"/>
                </a:lnTo>
                <a:lnTo>
                  <a:pt x="105206" y="147320"/>
                </a:lnTo>
                <a:lnTo>
                  <a:pt x="101053" y="143510"/>
                </a:lnTo>
                <a:lnTo>
                  <a:pt x="95846" y="140970"/>
                </a:lnTo>
                <a:close/>
              </a:path>
              <a:path w="337819" h="266700">
                <a:moveTo>
                  <a:pt x="249888" y="38100"/>
                </a:moveTo>
                <a:lnTo>
                  <a:pt x="232994" y="38100"/>
                </a:lnTo>
                <a:lnTo>
                  <a:pt x="289445" y="109220"/>
                </a:lnTo>
                <a:lnTo>
                  <a:pt x="271487" y="147320"/>
                </a:lnTo>
                <a:lnTo>
                  <a:pt x="286022" y="147320"/>
                </a:lnTo>
                <a:lnTo>
                  <a:pt x="302501" y="113030"/>
                </a:lnTo>
                <a:lnTo>
                  <a:pt x="318438" y="99060"/>
                </a:lnTo>
                <a:lnTo>
                  <a:pt x="298081" y="99060"/>
                </a:lnTo>
                <a:lnTo>
                  <a:pt x="249888" y="38100"/>
                </a:lnTo>
                <a:close/>
              </a:path>
              <a:path w="337819" h="266700">
                <a:moveTo>
                  <a:pt x="183437" y="39370"/>
                </a:moveTo>
                <a:lnTo>
                  <a:pt x="109855" y="39370"/>
                </a:lnTo>
                <a:lnTo>
                  <a:pt x="129273" y="44450"/>
                </a:lnTo>
                <a:lnTo>
                  <a:pt x="100838" y="93980"/>
                </a:lnTo>
                <a:lnTo>
                  <a:pt x="100063" y="100330"/>
                </a:lnTo>
                <a:lnTo>
                  <a:pt x="103390" y="113030"/>
                </a:lnTo>
                <a:lnTo>
                  <a:pt x="107276" y="118110"/>
                </a:lnTo>
                <a:lnTo>
                  <a:pt x="113030" y="120650"/>
                </a:lnTo>
                <a:lnTo>
                  <a:pt x="114706" y="121920"/>
                </a:lnTo>
                <a:lnTo>
                  <a:pt x="115646" y="121920"/>
                </a:lnTo>
                <a:lnTo>
                  <a:pt x="121018" y="124460"/>
                </a:lnTo>
                <a:lnTo>
                  <a:pt x="125793" y="124460"/>
                </a:lnTo>
                <a:lnTo>
                  <a:pt x="136385" y="120650"/>
                </a:lnTo>
                <a:lnTo>
                  <a:pt x="141376" y="116840"/>
                </a:lnTo>
                <a:lnTo>
                  <a:pt x="144998" y="110490"/>
                </a:lnTo>
                <a:lnTo>
                  <a:pt x="121551" y="110490"/>
                </a:lnTo>
                <a:lnTo>
                  <a:pt x="116840" y="107950"/>
                </a:lnTo>
                <a:lnTo>
                  <a:pt x="115150" y="105410"/>
                </a:lnTo>
                <a:lnTo>
                  <a:pt x="113715" y="100330"/>
                </a:lnTo>
                <a:lnTo>
                  <a:pt x="114046" y="97790"/>
                </a:lnTo>
                <a:lnTo>
                  <a:pt x="140119" y="52070"/>
                </a:lnTo>
                <a:lnTo>
                  <a:pt x="183437" y="39370"/>
                </a:lnTo>
                <a:close/>
              </a:path>
              <a:path w="337819" h="266700">
                <a:moveTo>
                  <a:pt x="155219" y="69850"/>
                </a:moveTo>
                <a:lnTo>
                  <a:pt x="152742" y="71120"/>
                </a:lnTo>
                <a:lnTo>
                  <a:pt x="131648" y="107950"/>
                </a:lnTo>
                <a:lnTo>
                  <a:pt x="129476" y="109220"/>
                </a:lnTo>
                <a:lnTo>
                  <a:pt x="124269" y="110490"/>
                </a:lnTo>
                <a:lnTo>
                  <a:pt x="144998" y="110490"/>
                </a:lnTo>
                <a:lnTo>
                  <a:pt x="160934" y="82550"/>
                </a:lnTo>
                <a:lnTo>
                  <a:pt x="206572" y="82550"/>
                </a:lnTo>
                <a:lnTo>
                  <a:pt x="197662" y="73660"/>
                </a:lnTo>
                <a:lnTo>
                  <a:pt x="196456" y="72390"/>
                </a:lnTo>
                <a:lnTo>
                  <a:pt x="195148" y="72390"/>
                </a:lnTo>
                <a:lnTo>
                  <a:pt x="155219" y="69850"/>
                </a:lnTo>
                <a:close/>
              </a:path>
              <a:path w="337819" h="266700">
                <a:moveTo>
                  <a:pt x="96219" y="16510"/>
                </a:moveTo>
                <a:lnTo>
                  <a:pt x="71031" y="16510"/>
                </a:lnTo>
                <a:lnTo>
                  <a:pt x="97663" y="33020"/>
                </a:lnTo>
                <a:lnTo>
                  <a:pt x="39725" y="104140"/>
                </a:lnTo>
                <a:lnTo>
                  <a:pt x="56252" y="104140"/>
                </a:lnTo>
                <a:lnTo>
                  <a:pt x="109855" y="39370"/>
                </a:lnTo>
                <a:lnTo>
                  <a:pt x="183437" y="39370"/>
                </a:lnTo>
                <a:lnTo>
                  <a:pt x="187769" y="38100"/>
                </a:lnTo>
                <a:lnTo>
                  <a:pt x="249888" y="38100"/>
                </a:lnTo>
                <a:lnTo>
                  <a:pt x="247880" y="35560"/>
                </a:lnTo>
                <a:lnTo>
                  <a:pt x="148285" y="35560"/>
                </a:lnTo>
                <a:lnTo>
                  <a:pt x="110172" y="25400"/>
                </a:lnTo>
                <a:lnTo>
                  <a:pt x="96219" y="16510"/>
                </a:lnTo>
                <a:close/>
              </a:path>
              <a:path w="337819" h="266700">
                <a:moveTo>
                  <a:pt x="289844" y="16510"/>
                </a:moveTo>
                <a:lnTo>
                  <a:pt x="272516" y="16510"/>
                </a:lnTo>
                <a:lnTo>
                  <a:pt x="321297" y="80010"/>
                </a:lnTo>
                <a:lnTo>
                  <a:pt x="298081" y="99060"/>
                </a:lnTo>
                <a:lnTo>
                  <a:pt x="318438" y="99060"/>
                </a:lnTo>
                <a:lnTo>
                  <a:pt x="337273" y="82550"/>
                </a:lnTo>
                <a:lnTo>
                  <a:pt x="337680" y="78740"/>
                </a:lnTo>
                <a:lnTo>
                  <a:pt x="335546" y="76200"/>
                </a:lnTo>
                <a:lnTo>
                  <a:pt x="289844" y="16510"/>
                </a:lnTo>
                <a:close/>
              </a:path>
              <a:path w="337819" h="266700">
                <a:moveTo>
                  <a:pt x="277202" y="0"/>
                </a:moveTo>
                <a:lnTo>
                  <a:pt x="273405" y="0"/>
                </a:lnTo>
                <a:lnTo>
                  <a:pt x="270535" y="1270"/>
                </a:lnTo>
                <a:lnTo>
                  <a:pt x="234200" y="25400"/>
                </a:lnTo>
                <a:lnTo>
                  <a:pt x="185610" y="25400"/>
                </a:lnTo>
                <a:lnTo>
                  <a:pt x="148285" y="35560"/>
                </a:lnTo>
                <a:lnTo>
                  <a:pt x="247880" y="35560"/>
                </a:lnTo>
                <a:lnTo>
                  <a:pt x="245872" y="33020"/>
                </a:lnTo>
                <a:lnTo>
                  <a:pt x="272516" y="16510"/>
                </a:lnTo>
                <a:lnTo>
                  <a:pt x="289844" y="16510"/>
                </a:lnTo>
                <a:lnTo>
                  <a:pt x="277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208" name="object 17">
            <a:extLst>
              <a:ext uri="{FF2B5EF4-FFF2-40B4-BE49-F238E27FC236}">
                <a16:creationId xmlns:a16="http://schemas.microsoft.com/office/drawing/2014/main" id="{93B156BD-60C7-14E6-B5AF-302A9B1D14B5}"/>
              </a:ext>
            </a:extLst>
          </p:cNvPr>
          <p:cNvSpPr>
            <a:spLocks/>
          </p:cNvSpPr>
          <p:nvPr/>
        </p:nvSpPr>
        <p:spPr bwMode="auto">
          <a:xfrm>
            <a:off x="2349500" y="2908300"/>
            <a:ext cx="561975" cy="560388"/>
          </a:xfrm>
          <a:custGeom>
            <a:avLst/>
            <a:gdLst>
              <a:gd name="T0" fmla="*/ 213872 w 560705"/>
              <a:gd name="T1" fmla="*/ 6968 h 560704"/>
              <a:gd name="T2" fmla="*/ 84294 w 560705"/>
              <a:gd name="T3" fmla="*/ 78393 h 560704"/>
              <a:gd name="T4" fmla="*/ 25687 w 560705"/>
              <a:gd name="T5" fmla="*/ 161050 h 560704"/>
              <a:gd name="T6" fmla="*/ 0 w 560705"/>
              <a:gd name="T7" fmla="*/ 258270 h 560704"/>
              <a:gd name="T8" fmla="*/ 10151 w 560705"/>
              <a:gd name="T9" fmla="*/ 359114 h 560704"/>
              <a:gd name="T10" fmla="*/ 54814 w 560705"/>
              <a:gd name="T11" fmla="*/ 447858 h 560704"/>
              <a:gd name="T12" fmla="*/ 126804 w 560705"/>
              <a:gd name="T13" fmla="*/ 515475 h 560704"/>
              <a:gd name="T14" fmla="*/ 218279 w 560705"/>
              <a:gd name="T15" fmla="*/ 554249 h 560704"/>
              <a:gd name="T16" fmla="*/ 319396 w 560705"/>
              <a:gd name="T17" fmla="*/ 557863 h 560704"/>
              <a:gd name="T18" fmla="*/ 397091 w 560705"/>
              <a:gd name="T19" fmla="*/ 533896 h 560704"/>
              <a:gd name="T20" fmla="*/ 258030 w 560705"/>
              <a:gd name="T21" fmla="*/ 533409 h 560704"/>
              <a:gd name="T22" fmla="*/ 175802 w 560705"/>
              <a:gd name="T23" fmla="*/ 512176 h 560704"/>
              <a:gd name="T24" fmla="*/ 105577 w 560705"/>
              <a:gd name="T25" fmla="*/ 465137 h 560704"/>
              <a:gd name="T26" fmla="*/ 47514 w 560705"/>
              <a:gd name="T27" fmla="*/ 383587 h 560704"/>
              <a:gd name="T28" fmla="*/ 25975 w 560705"/>
              <a:gd name="T29" fmla="*/ 295169 h 560704"/>
              <a:gd name="T30" fmla="*/ 25738 w 560705"/>
              <a:gd name="T31" fmla="*/ 272762 h 560704"/>
              <a:gd name="T32" fmla="*/ 45724 w 560705"/>
              <a:gd name="T33" fmla="*/ 180679 h 560704"/>
              <a:gd name="T34" fmla="*/ 91048 w 560705"/>
              <a:gd name="T35" fmla="*/ 109883 h 560704"/>
              <a:gd name="T36" fmla="*/ 156620 w 560705"/>
              <a:gd name="T37" fmla="*/ 57730 h 560704"/>
              <a:gd name="T38" fmla="*/ 262352 w 560705"/>
              <a:gd name="T39" fmla="*/ 26425 h 560704"/>
              <a:gd name="T40" fmla="*/ 394478 w 560705"/>
              <a:gd name="T41" fmla="*/ 23656 h 560704"/>
              <a:gd name="T42" fmla="*/ 305528 w 560705"/>
              <a:gd name="T43" fmla="*/ 596 h 560704"/>
              <a:gd name="T44" fmla="*/ 494859 w 560705"/>
              <a:gd name="T45" fmla="*/ 105482 h 560704"/>
              <a:gd name="T46" fmla="*/ 479048 w 560705"/>
              <a:gd name="T47" fmla="*/ 121852 h 560704"/>
              <a:gd name="T48" fmla="*/ 505899 w 560705"/>
              <a:gd name="T49" fmla="*/ 164220 h 560704"/>
              <a:gd name="T50" fmla="*/ 531493 w 560705"/>
              <a:gd name="T51" fmla="*/ 245086 h 560704"/>
              <a:gd name="T52" fmla="*/ 530526 w 560705"/>
              <a:gd name="T53" fmla="*/ 322273 h 560704"/>
              <a:gd name="T54" fmla="*/ 473099 w 560705"/>
              <a:gd name="T55" fmla="*/ 445235 h 560704"/>
              <a:gd name="T56" fmla="*/ 361853 w 560705"/>
              <a:gd name="T57" fmla="*/ 520802 h 560704"/>
              <a:gd name="T58" fmla="*/ 397091 w 560705"/>
              <a:gd name="T59" fmla="*/ 533896 h 560704"/>
              <a:gd name="T60" fmla="*/ 493272 w 560705"/>
              <a:gd name="T61" fmla="*/ 462682 h 560704"/>
              <a:gd name="T62" fmla="*/ 556823 w 560705"/>
              <a:gd name="T63" fmla="*/ 326754 h 560704"/>
              <a:gd name="T64" fmla="*/ 557180 w 560705"/>
              <a:gd name="T65" fmla="*/ 236713 h 560704"/>
              <a:gd name="T66" fmla="*/ 529391 w 560705"/>
              <a:gd name="T67" fmla="*/ 151062 h 560704"/>
              <a:gd name="T68" fmla="*/ 502174 w 560705"/>
              <a:gd name="T69" fmla="*/ 108390 h 560704"/>
              <a:gd name="T70" fmla="*/ 400814 w 560705"/>
              <a:gd name="T71" fmla="*/ 26425 h 560704"/>
              <a:gd name="T72" fmla="*/ 301113 w 560705"/>
              <a:gd name="T73" fmla="*/ 26717 h 560704"/>
              <a:gd name="T74" fmla="*/ 380966 w 560705"/>
              <a:gd name="T75" fmla="*/ 46757 h 560704"/>
              <a:gd name="T76" fmla="*/ 395329 w 560705"/>
              <a:gd name="T77" fmla="*/ 48700 h 560704"/>
              <a:gd name="T78" fmla="*/ 401133 w 560705"/>
              <a:gd name="T79" fmla="*/ 26564 h 560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0705" h="560704">
                <a:moveTo>
                  <a:pt x="259590" y="0"/>
                </a:moveTo>
                <a:lnTo>
                  <a:pt x="213872" y="6968"/>
                </a:lnTo>
                <a:lnTo>
                  <a:pt x="144315" y="34018"/>
                </a:lnTo>
                <a:lnTo>
                  <a:pt x="84294" y="78393"/>
                </a:lnTo>
                <a:lnTo>
                  <a:pt x="51058" y="117218"/>
                </a:lnTo>
                <a:lnTo>
                  <a:pt x="25687" y="161050"/>
                </a:lnTo>
                <a:lnTo>
                  <a:pt x="8546" y="208524"/>
                </a:lnTo>
                <a:lnTo>
                  <a:pt x="0" y="258270"/>
                </a:lnTo>
                <a:lnTo>
                  <a:pt x="413" y="308923"/>
                </a:lnTo>
                <a:lnTo>
                  <a:pt x="10151" y="359114"/>
                </a:lnTo>
                <a:lnTo>
                  <a:pt x="28576" y="405645"/>
                </a:lnTo>
                <a:lnTo>
                  <a:pt x="54814" y="447858"/>
                </a:lnTo>
                <a:lnTo>
                  <a:pt x="87883" y="484790"/>
                </a:lnTo>
                <a:lnTo>
                  <a:pt x="126804" y="515475"/>
                </a:lnTo>
                <a:lnTo>
                  <a:pt x="170596" y="538950"/>
                </a:lnTo>
                <a:lnTo>
                  <a:pt x="218279" y="554249"/>
                </a:lnTo>
                <a:lnTo>
                  <a:pt x="268907" y="560642"/>
                </a:lnTo>
                <a:lnTo>
                  <a:pt x="319396" y="557863"/>
                </a:lnTo>
                <a:lnTo>
                  <a:pt x="368410" y="546294"/>
                </a:lnTo>
                <a:lnTo>
                  <a:pt x="397091" y="533896"/>
                </a:lnTo>
                <a:lnTo>
                  <a:pt x="293382" y="533896"/>
                </a:lnTo>
                <a:lnTo>
                  <a:pt x="258030" y="533409"/>
                </a:lnTo>
                <a:lnTo>
                  <a:pt x="216659" y="526373"/>
                </a:lnTo>
                <a:lnTo>
                  <a:pt x="175802" y="512176"/>
                </a:lnTo>
                <a:lnTo>
                  <a:pt x="137905" y="491032"/>
                </a:lnTo>
                <a:lnTo>
                  <a:pt x="105577" y="465137"/>
                </a:lnTo>
                <a:lnTo>
                  <a:pt x="72764" y="427644"/>
                </a:lnTo>
                <a:lnTo>
                  <a:pt x="47514" y="383587"/>
                </a:lnTo>
                <a:lnTo>
                  <a:pt x="31378" y="334002"/>
                </a:lnTo>
                <a:lnTo>
                  <a:pt x="25975" y="295169"/>
                </a:lnTo>
                <a:lnTo>
                  <a:pt x="25683" y="288426"/>
                </a:lnTo>
                <a:lnTo>
                  <a:pt x="25738" y="272762"/>
                </a:lnTo>
                <a:lnTo>
                  <a:pt x="30561" y="229990"/>
                </a:lnTo>
                <a:lnTo>
                  <a:pt x="45724" y="180679"/>
                </a:lnTo>
                <a:lnTo>
                  <a:pt x="64075" y="145525"/>
                </a:lnTo>
                <a:lnTo>
                  <a:pt x="91048" y="109883"/>
                </a:lnTo>
                <a:lnTo>
                  <a:pt x="121867" y="80875"/>
                </a:lnTo>
                <a:lnTo>
                  <a:pt x="156620" y="57730"/>
                </a:lnTo>
                <a:lnTo>
                  <a:pt x="224094" y="32047"/>
                </a:lnTo>
                <a:lnTo>
                  <a:pt x="262352" y="26425"/>
                </a:lnTo>
                <a:lnTo>
                  <a:pt x="400814" y="26425"/>
                </a:lnTo>
                <a:lnTo>
                  <a:pt x="394478" y="23656"/>
                </a:lnTo>
                <a:lnTo>
                  <a:pt x="350789" y="8551"/>
                </a:lnTo>
                <a:lnTo>
                  <a:pt x="305528" y="596"/>
                </a:lnTo>
                <a:lnTo>
                  <a:pt x="259590" y="0"/>
                </a:lnTo>
                <a:close/>
              </a:path>
              <a:path w="560705" h="560704">
                <a:moveTo>
                  <a:pt x="494859" y="105482"/>
                </a:moveTo>
                <a:lnTo>
                  <a:pt x="482426" y="112759"/>
                </a:lnTo>
                <a:lnTo>
                  <a:pt x="479048" y="121852"/>
                </a:lnTo>
                <a:lnTo>
                  <a:pt x="483353" y="127707"/>
                </a:lnTo>
                <a:lnTo>
                  <a:pt x="505899" y="164220"/>
                </a:lnTo>
                <a:lnTo>
                  <a:pt x="522055" y="203596"/>
                </a:lnTo>
                <a:lnTo>
                  <a:pt x="531493" y="245086"/>
                </a:lnTo>
                <a:lnTo>
                  <a:pt x="533886" y="287943"/>
                </a:lnTo>
                <a:lnTo>
                  <a:pt x="530526" y="322273"/>
                </a:lnTo>
                <a:lnTo>
                  <a:pt x="510028" y="387922"/>
                </a:lnTo>
                <a:lnTo>
                  <a:pt x="473099" y="445235"/>
                </a:lnTo>
                <a:lnTo>
                  <a:pt x="423131" y="490026"/>
                </a:lnTo>
                <a:lnTo>
                  <a:pt x="361853" y="520802"/>
                </a:lnTo>
                <a:lnTo>
                  <a:pt x="293382" y="533896"/>
                </a:lnTo>
                <a:lnTo>
                  <a:pt x="397091" y="533896"/>
                </a:lnTo>
                <a:lnTo>
                  <a:pt x="456682" y="498321"/>
                </a:lnTo>
                <a:lnTo>
                  <a:pt x="493272" y="462682"/>
                </a:lnTo>
                <a:lnTo>
                  <a:pt x="534305" y="399038"/>
                </a:lnTo>
                <a:lnTo>
                  <a:pt x="556823" y="326754"/>
                </a:lnTo>
                <a:lnTo>
                  <a:pt x="560539" y="281627"/>
                </a:lnTo>
                <a:lnTo>
                  <a:pt x="557180" y="236713"/>
                </a:lnTo>
                <a:lnTo>
                  <a:pt x="546784" y="192896"/>
                </a:lnTo>
                <a:lnTo>
                  <a:pt x="529391" y="151062"/>
                </a:lnTo>
                <a:lnTo>
                  <a:pt x="506454" y="114207"/>
                </a:lnTo>
                <a:lnTo>
                  <a:pt x="502174" y="108390"/>
                </a:lnTo>
                <a:lnTo>
                  <a:pt x="494859" y="105482"/>
                </a:lnTo>
                <a:close/>
              </a:path>
              <a:path w="560705" h="560704">
                <a:moveTo>
                  <a:pt x="400814" y="26425"/>
                </a:moveTo>
                <a:lnTo>
                  <a:pt x="262352" y="26425"/>
                </a:lnTo>
                <a:lnTo>
                  <a:pt x="301113" y="26717"/>
                </a:lnTo>
                <a:lnTo>
                  <a:pt x="339932" y="33079"/>
                </a:lnTo>
                <a:lnTo>
                  <a:pt x="380966" y="46757"/>
                </a:lnTo>
                <a:lnTo>
                  <a:pt x="387582" y="49653"/>
                </a:lnTo>
                <a:lnTo>
                  <a:pt x="395329" y="48700"/>
                </a:lnTo>
                <a:lnTo>
                  <a:pt x="402594" y="36293"/>
                </a:lnTo>
                <a:lnTo>
                  <a:pt x="401133" y="26564"/>
                </a:lnTo>
                <a:lnTo>
                  <a:pt x="400814" y="26425"/>
                </a:lnTo>
                <a:close/>
              </a:path>
            </a:pathLst>
          </a:custGeom>
          <a:solidFill>
            <a:srgbClr val="C17E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8209" name="object 18">
            <a:extLst>
              <a:ext uri="{FF2B5EF4-FFF2-40B4-BE49-F238E27FC236}">
                <a16:creationId xmlns:a16="http://schemas.microsoft.com/office/drawing/2014/main" id="{05BF32AB-46BD-AD62-F7C1-7DDB10BF7A50}"/>
              </a:ext>
            </a:extLst>
          </p:cNvPr>
          <p:cNvSpPr>
            <a:spLocks noChangeArrowheads="1"/>
          </p:cNvSpPr>
          <p:nvPr/>
        </p:nvSpPr>
        <p:spPr bwMode="auto">
          <a:xfrm>
            <a:off x="2754313" y="2924175"/>
            <a:ext cx="93662" cy="93663"/>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8210" name="Imagen 22" descr="Logotipo&#10;&#10;Descripción generada automáticamente">
            <a:extLst>
              <a:ext uri="{FF2B5EF4-FFF2-40B4-BE49-F238E27FC236}">
                <a16:creationId xmlns:a16="http://schemas.microsoft.com/office/drawing/2014/main" id="{66913CC7-7035-CA9D-0A9B-77AFA01F4D3A}"/>
              </a:ext>
            </a:extLst>
          </p:cNvPr>
          <p:cNvSpPr>
            <a:spLocks noChangeAspect="1" noChangeArrowheads="1"/>
          </p:cNvSpPr>
          <p:nvPr/>
        </p:nvSpPr>
        <p:spPr bwMode="auto">
          <a:xfrm>
            <a:off x="6332538" y="3152775"/>
            <a:ext cx="10858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 name="object 7">
            <a:extLst>
              <a:ext uri="{FF2B5EF4-FFF2-40B4-BE49-F238E27FC236}">
                <a16:creationId xmlns:a16="http://schemas.microsoft.com/office/drawing/2014/main" id="{C909F45C-6256-4483-57BB-4FF44CCBF7B3}"/>
              </a:ext>
            </a:extLst>
          </p:cNvPr>
          <p:cNvSpPr/>
          <p:nvPr/>
        </p:nvSpPr>
        <p:spPr>
          <a:xfrm>
            <a:off x="-23389" y="0"/>
            <a:ext cx="890587" cy="77724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3" name="object 7">
            <a:extLst>
              <a:ext uri="{FF2B5EF4-FFF2-40B4-BE49-F238E27FC236}">
                <a16:creationId xmlns:a16="http://schemas.microsoft.com/office/drawing/2014/main" id="{743D8F2D-EF86-0E6F-FDF1-1574E5042536}"/>
              </a:ext>
            </a:extLst>
          </p:cNvPr>
          <p:cNvSpPr/>
          <p:nvPr/>
        </p:nvSpPr>
        <p:spPr>
          <a:xfrm>
            <a:off x="12943480"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pic>
        <p:nvPicPr>
          <p:cNvPr id="5" name="Imagen 4" descr="Logotipo&#10;&#10;Descripción generada automáticamente">
            <a:extLst>
              <a:ext uri="{FF2B5EF4-FFF2-40B4-BE49-F238E27FC236}">
                <a16:creationId xmlns:a16="http://schemas.microsoft.com/office/drawing/2014/main" id="{303B8B52-75EB-D179-989A-0DBA2E159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587" y="3188494"/>
            <a:ext cx="993015" cy="941388"/>
          </a:xfrm>
          <a:prstGeom prst="rect">
            <a:avLst/>
          </a:prstGeom>
        </p:spPr>
      </p:pic>
      <p:pic>
        <p:nvPicPr>
          <p:cNvPr id="7" name="Picture 2" descr="Foto gratuita mujer joven, hacer, terapia del habla, con, niños">
            <a:extLst>
              <a:ext uri="{FF2B5EF4-FFF2-40B4-BE49-F238E27FC236}">
                <a16:creationId xmlns:a16="http://schemas.microsoft.com/office/drawing/2014/main" id="{A58D24CF-B424-03EF-A52F-092E33BCA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148" y="334627"/>
            <a:ext cx="4062203" cy="2705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214" name="Picture 22" descr="Foto gratuita captura de pantalla de una persona que escribe en un libro con un mazo sobre la mesa">
            <a:extLst>
              <a:ext uri="{FF2B5EF4-FFF2-40B4-BE49-F238E27FC236}">
                <a16:creationId xmlns:a16="http://schemas.microsoft.com/office/drawing/2014/main" id="{BE8E4E83-8083-F217-5E77-E63132C19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537" y="4375831"/>
            <a:ext cx="4422111" cy="294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object 3">
            <a:extLst>
              <a:ext uri="{FF2B5EF4-FFF2-40B4-BE49-F238E27FC236}">
                <a16:creationId xmlns:a16="http://schemas.microsoft.com/office/drawing/2014/main" id="{5E56AFE0-449E-F686-C978-D581C5539781}"/>
              </a:ext>
            </a:extLst>
          </p:cNvPr>
          <p:cNvSpPr>
            <a:spLocks/>
          </p:cNvSpPr>
          <p:nvPr/>
        </p:nvSpPr>
        <p:spPr bwMode="auto">
          <a:xfrm>
            <a:off x="2787650" y="3621088"/>
            <a:ext cx="2074863" cy="1717675"/>
          </a:xfrm>
          <a:custGeom>
            <a:avLst/>
            <a:gdLst>
              <a:gd name="T0" fmla="*/ 0 w 2075180"/>
              <a:gd name="T1" fmla="*/ 1718297 h 1718310"/>
              <a:gd name="T2" fmla="*/ 2074824 w 2075180"/>
              <a:gd name="T3" fmla="*/ 1718297 h 1718310"/>
              <a:gd name="T4" fmla="*/ 2074824 w 2075180"/>
              <a:gd name="T5" fmla="*/ 0 h 1718310"/>
              <a:gd name="T6" fmla="*/ 0 w 2075180"/>
              <a:gd name="T7" fmla="*/ 0 h 1718310"/>
              <a:gd name="T8" fmla="*/ 0 w 2075180"/>
              <a:gd name="T9" fmla="*/ 1718297 h 1718310"/>
            </a:gdLst>
            <a:ahLst/>
            <a:cxnLst>
              <a:cxn ang="0">
                <a:pos x="T0" y="T1"/>
              </a:cxn>
              <a:cxn ang="0">
                <a:pos x="T2" y="T3"/>
              </a:cxn>
              <a:cxn ang="0">
                <a:pos x="T4" y="T5"/>
              </a:cxn>
              <a:cxn ang="0">
                <a:pos x="T6" y="T7"/>
              </a:cxn>
              <a:cxn ang="0">
                <a:pos x="T8" y="T9"/>
              </a:cxn>
            </a:cxnLst>
            <a:rect l="0" t="0" r="r" b="b"/>
            <a:pathLst>
              <a:path w="2075180" h="1718310">
                <a:moveTo>
                  <a:pt x="0" y="1718297"/>
                </a:moveTo>
                <a:lnTo>
                  <a:pt x="2074824" y="1718297"/>
                </a:lnTo>
                <a:lnTo>
                  <a:pt x="2074824" y="0"/>
                </a:lnTo>
                <a:lnTo>
                  <a:pt x="0" y="0"/>
                </a:lnTo>
                <a:lnTo>
                  <a:pt x="0" y="1718297"/>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220" name="object 4">
            <a:extLst>
              <a:ext uri="{FF2B5EF4-FFF2-40B4-BE49-F238E27FC236}">
                <a16:creationId xmlns:a16="http://schemas.microsoft.com/office/drawing/2014/main" id="{FA68FE84-203C-D0EE-25AD-8DB8A87F14BE}"/>
              </a:ext>
            </a:extLst>
          </p:cNvPr>
          <p:cNvSpPr>
            <a:spLocks/>
          </p:cNvSpPr>
          <p:nvPr/>
        </p:nvSpPr>
        <p:spPr bwMode="auto">
          <a:xfrm>
            <a:off x="6905625" y="3621088"/>
            <a:ext cx="2043113" cy="1717675"/>
          </a:xfrm>
          <a:custGeom>
            <a:avLst/>
            <a:gdLst>
              <a:gd name="T0" fmla="*/ 0 w 2043429"/>
              <a:gd name="T1" fmla="*/ 1718297 h 1718310"/>
              <a:gd name="T2" fmla="*/ 2042820 w 2043429"/>
              <a:gd name="T3" fmla="*/ 1718297 h 1718310"/>
              <a:gd name="T4" fmla="*/ 2042820 w 2043429"/>
              <a:gd name="T5" fmla="*/ 0 h 1718310"/>
              <a:gd name="T6" fmla="*/ 0 w 2043429"/>
              <a:gd name="T7" fmla="*/ 0 h 1718310"/>
              <a:gd name="T8" fmla="*/ 0 w 2043429"/>
              <a:gd name="T9" fmla="*/ 1718297 h 1718310"/>
            </a:gdLst>
            <a:ahLst/>
            <a:cxnLst>
              <a:cxn ang="0">
                <a:pos x="T0" y="T1"/>
              </a:cxn>
              <a:cxn ang="0">
                <a:pos x="T2" y="T3"/>
              </a:cxn>
              <a:cxn ang="0">
                <a:pos x="T4" y="T5"/>
              </a:cxn>
              <a:cxn ang="0">
                <a:pos x="T6" y="T7"/>
              </a:cxn>
              <a:cxn ang="0">
                <a:pos x="T8" y="T9"/>
              </a:cxn>
            </a:cxnLst>
            <a:rect l="0" t="0" r="r" b="b"/>
            <a:pathLst>
              <a:path w="2043429" h="1718310">
                <a:moveTo>
                  <a:pt x="0" y="1718297"/>
                </a:moveTo>
                <a:lnTo>
                  <a:pt x="2042820" y="1718297"/>
                </a:lnTo>
                <a:lnTo>
                  <a:pt x="2042820" y="0"/>
                </a:lnTo>
                <a:lnTo>
                  <a:pt x="0" y="0"/>
                </a:lnTo>
                <a:lnTo>
                  <a:pt x="0" y="1718297"/>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221" name="object 5">
            <a:extLst>
              <a:ext uri="{FF2B5EF4-FFF2-40B4-BE49-F238E27FC236}">
                <a16:creationId xmlns:a16="http://schemas.microsoft.com/office/drawing/2014/main" id="{481C654C-1ABD-2F9E-0399-10A716709E88}"/>
              </a:ext>
            </a:extLst>
          </p:cNvPr>
          <p:cNvSpPr>
            <a:spLocks/>
          </p:cNvSpPr>
          <p:nvPr/>
        </p:nvSpPr>
        <p:spPr bwMode="auto">
          <a:xfrm>
            <a:off x="8948738" y="5408613"/>
            <a:ext cx="2074862" cy="1719262"/>
          </a:xfrm>
          <a:custGeom>
            <a:avLst/>
            <a:gdLst>
              <a:gd name="T0" fmla="*/ 0 w 2075179"/>
              <a:gd name="T1" fmla="*/ 1718614 h 1718945"/>
              <a:gd name="T2" fmla="*/ 2074824 w 2075179"/>
              <a:gd name="T3" fmla="*/ 1718614 h 1718945"/>
              <a:gd name="T4" fmla="*/ 2074824 w 2075179"/>
              <a:gd name="T5" fmla="*/ 0 h 1718945"/>
              <a:gd name="T6" fmla="*/ 0 w 2075179"/>
              <a:gd name="T7" fmla="*/ 0 h 1718945"/>
              <a:gd name="T8" fmla="*/ 0 w 2075179"/>
              <a:gd name="T9" fmla="*/ 1718614 h 1718945"/>
            </a:gdLst>
            <a:ahLst/>
            <a:cxnLst>
              <a:cxn ang="0">
                <a:pos x="T0" y="T1"/>
              </a:cxn>
              <a:cxn ang="0">
                <a:pos x="T2" y="T3"/>
              </a:cxn>
              <a:cxn ang="0">
                <a:pos x="T4" y="T5"/>
              </a:cxn>
              <a:cxn ang="0">
                <a:pos x="T6" y="T7"/>
              </a:cxn>
              <a:cxn ang="0">
                <a:pos x="T8" y="T9"/>
              </a:cxn>
            </a:cxnLst>
            <a:rect l="0" t="0" r="r" b="b"/>
            <a:pathLst>
              <a:path w="2075179" h="1718945">
                <a:moveTo>
                  <a:pt x="0" y="1718614"/>
                </a:moveTo>
                <a:lnTo>
                  <a:pt x="2074824" y="1718614"/>
                </a:lnTo>
                <a:lnTo>
                  <a:pt x="2074824" y="0"/>
                </a:lnTo>
                <a:lnTo>
                  <a:pt x="0" y="0"/>
                </a:lnTo>
                <a:lnTo>
                  <a:pt x="0" y="1718614"/>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222" name="object 6">
            <a:extLst>
              <a:ext uri="{FF2B5EF4-FFF2-40B4-BE49-F238E27FC236}">
                <a16:creationId xmlns:a16="http://schemas.microsoft.com/office/drawing/2014/main" id="{9B4937D8-F375-2744-D2DA-69BF8BAE2A31}"/>
              </a:ext>
            </a:extLst>
          </p:cNvPr>
          <p:cNvSpPr>
            <a:spLocks/>
          </p:cNvSpPr>
          <p:nvPr/>
        </p:nvSpPr>
        <p:spPr bwMode="auto">
          <a:xfrm>
            <a:off x="2787650" y="7096125"/>
            <a:ext cx="2106613" cy="0"/>
          </a:xfrm>
          <a:custGeom>
            <a:avLst/>
            <a:gdLst>
              <a:gd name="T0" fmla="*/ 0 w 2106930"/>
              <a:gd name="T1" fmla="*/ 2106828 w 2106930"/>
            </a:gdLst>
            <a:ahLst/>
            <a:cxnLst>
              <a:cxn ang="0">
                <a:pos x="T0" y="0"/>
              </a:cxn>
              <a:cxn ang="0">
                <a:pos x="T1" y="0"/>
              </a:cxn>
            </a:cxnLst>
            <a:rect l="0" t="0" r="r" b="b"/>
            <a:pathLst>
              <a:path w="2106930">
                <a:moveTo>
                  <a:pt x="0" y="0"/>
                </a:moveTo>
                <a:lnTo>
                  <a:pt x="2106828"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3" name="object 7">
            <a:extLst>
              <a:ext uri="{FF2B5EF4-FFF2-40B4-BE49-F238E27FC236}">
                <a16:creationId xmlns:a16="http://schemas.microsoft.com/office/drawing/2014/main" id="{1156B5AD-77B0-4D69-EE4F-EA96CDAE45D7}"/>
              </a:ext>
            </a:extLst>
          </p:cNvPr>
          <p:cNvSpPr>
            <a:spLocks/>
          </p:cNvSpPr>
          <p:nvPr/>
        </p:nvSpPr>
        <p:spPr bwMode="auto">
          <a:xfrm>
            <a:off x="2819400" y="5402263"/>
            <a:ext cx="0" cy="1662112"/>
          </a:xfrm>
          <a:custGeom>
            <a:avLst/>
            <a:gdLst>
              <a:gd name="T0" fmla="*/ 0 h 1661159"/>
              <a:gd name="T1" fmla="*/ 1661160 h 1661159"/>
            </a:gdLst>
            <a:ahLst/>
            <a:cxnLst>
              <a:cxn ang="0">
                <a:pos x="0" y="T0"/>
              </a:cxn>
              <a:cxn ang="0">
                <a:pos x="0" y="T1"/>
              </a:cxn>
            </a:cxnLst>
            <a:rect l="0" t="0" r="r" b="b"/>
            <a:pathLst>
              <a:path h="1661159">
                <a:moveTo>
                  <a:pt x="0" y="0"/>
                </a:moveTo>
                <a:lnTo>
                  <a:pt x="0" y="1661160"/>
                </a:lnTo>
              </a:path>
            </a:pathLst>
          </a:custGeom>
          <a:noFill/>
          <a:ln w="63995">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4" name="object 8">
            <a:extLst>
              <a:ext uri="{FF2B5EF4-FFF2-40B4-BE49-F238E27FC236}">
                <a16:creationId xmlns:a16="http://schemas.microsoft.com/office/drawing/2014/main" id="{4454DF42-AF2E-ABC1-8403-5D408B7244C0}"/>
              </a:ext>
            </a:extLst>
          </p:cNvPr>
          <p:cNvSpPr>
            <a:spLocks/>
          </p:cNvSpPr>
          <p:nvPr/>
        </p:nvSpPr>
        <p:spPr bwMode="auto">
          <a:xfrm>
            <a:off x="2787650" y="5370513"/>
            <a:ext cx="2106613" cy="0"/>
          </a:xfrm>
          <a:custGeom>
            <a:avLst/>
            <a:gdLst>
              <a:gd name="T0" fmla="*/ 0 w 2106930"/>
              <a:gd name="T1" fmla="*/ 2106828 w 2106930"/>
            </a:gdLst>
            <a:ahLst/>
            <a:cxnLst>
              <a:cxn ang="0">
                <a:pos x="T0" y="0"/>
              </a:cxn>
              <a:cxn ang="0">
                <a:pos x="T1" y="0"/>
              </a:cxn>
            </a:cxnLst>
            <a:rect l="0" t="0" r="r" b="b"/>
            <a:pathLst>
              <a:path w="2106930">
                <a:moveTo>
                  <a:pt x="0" y="0"/>
                </a:moveTo>
                <a:lnTo>
                  <a:pt x="2106828"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5" name="object 9">
            <a:extLst>
              <a:ext uri="{FF2B5EF4-FFF2-40B4-BE49-F238E27FC236}">
                <a16:creationId xmlns:a16="http://schemas.microsoft.com/office/drawing/2014/main" id="{BC9E194E-C8F7-5744-ACC4-E550A94DBD6A}"/>
              </a:ext>
            </a:extLst>
          </p:cNvPr>
          <p:cNvSpPr>
            <a:spLocks/>
          </p:cNvSpPr>
          <p:nvPr/>
        </p:nvSpPr>
        <p:spPr bwMode="auto">
          <a:xfrm>
            <a:off x="4862513" y="5403850"/>
            <a:ext cx="0" cy="1660525"/>
          </a:xfrm>
          <a:custGeom>
            <a:avLst/>
            <a:gdLst>
              <a:gd name="T0" fmla="*/ 0 h 1660525"/>
              <a:gd name="T1" fmla="*/ 1660385 h 1660525"/>
            </a:gdLst>
            <a:ahLst/>
            <a:cxnLst>
              <a:cxn ang="0">
                <a:pos x="0" y="T0"/>
              </a:cxn>
              <a:cxn ang="0">
                <a:pos x="0" y="T1"/>
              </a:cxn>
            </a:cxnLst>
            <a:rect l="0" t="0" r="r" b="b"/>
            <a:pathLst>
              <a:path h="1660525">
                <a:moveTo>
                  <a:pt x="0" y="0"/>
                </a:moveTo>
                <a:lnTo>
                  <a:pt x="0" y="1660385"/>
                </a:lnTo>
              </a:path>
            </a:pathLst>
          </a:custGeom>
          <a:noFill/>
          <a:ln w="64008">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6" name="object 10">
            <a:extLst>
              <a:ext uri="{FF2B5EF4-FFF2-40B4-BE49-F238E27FC236}">
                <a16:creationId xmlns:a16="http://schemas.microsoft.com/office/drawing/2014/main" id="{B16E7718-5044-929F-41D6-395E0E773814}"/>
              </a:ext>
            </a:extLst>
          </p:cNvPr>
          <p:cNvSpPr>
            <a:spLocks/>
          </p:cNvSpPr>
          <p:nvPr/>
        </p:nvSpPr>
        <p:spPr bwMode="auto">
          <a:xfrm>
            <a:off x="6873875" y="7096125"/>
            <a:ext cx="2106613" cy="0"/>
          </a:xfrm>
          <a:custGeom>
            <a:avLst/>
            <a:gdLst>
              <a:gd name="T0" fmla="*/ 0 w 2106929"/>
              <a:gd name="T1" fmla="*/ 2106815 w 2106929"/>
            </a:gdLst>
            <a:ahLst/>
            <a:cxnLst>
              <a:cxn ang="0">
                <a:pos x="T0" y="0"/>
              </a:cxn>
              <a:cxn ang="0">
                <a:pos x="T1" y="0"/>
              </a:cxn>
            </a:cxnLst>
            <a:rect l="0" t="0" r="r" b="b"/>
            <a:pathLst>
              <a:path w="2106929">
                <a:moveTo>
                  <a:pt x="0" y="0"/>
                </a:moveTo>
                <a:lnTo>
                  <a:pt x="2106815"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7" name="object 11">
            <a:extLst>
              <a:ext uri="{FF2B5EF4-FFF2-40B4-BE49-F238E27FC236}">
                <a16:creationId xmlns:a16="http://schemas.microsoft.com/office/drawing/2014/main" id="{0A9133A6-AC8B-3709-FCBC-8E8D969DAA06}"/>
              </a:ext>
            </a:extLst>
          </p:cNvPr>
          <p:cNvSpPr>
            <a:spLocks/>
          </p:cNvSpPr>
          <p:nvPr/>
        </p:nvSpPr>
        <p:spPr bwMode="auto">
          <a:xfrm>
            <a:off x="6905625" y="5402263"/>
            <a:ext cx="0" cy="1662112"/>
          </a:xfrm>
          <a:custGeom>
            <a:avLst/>
            <a:gdLst>
              <a:gd name="T0" fmla="*/ 0 h 1661159"/>
              <a:gd name="T1" fmla="*/ 1661160 h 1661159"/>
            </a:gdLst>
            <a:ahLst/>
            <a:cxnLst>
              <a:cxn ang="0">
                <a:pos x="0" y="T0"/>
              </a:cxn>
              <a:cxn ang="0">
                <a:pos x="0" y="T1"/>
              </a:cxn>
            </a:cxnLst>
            <a:rect l="0" t="0" r="r" b="b"/>
            <a:pathLst>
              <a:path h="1661159">
                <a:moveTo>
                  <a:pt x="0" y="0"/>
                </a:moveTo>
                <a:lnTo>
                  <a:pt x="0" y="1661160"/>
                </a:lnTo>
              </a:path>
            </a:pathLst>
          </a:custGeom>
          <a:noFill/>
          <a:ln w="63995">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8" name="object 12">
            <a:extLst>
              <a:ext uri="{FF2B5EF4-FFF2-40B4-BE49-F238E27FC236}">
                <a16:creationId xmlns:a16="http://schemas.microsoft.com/office/drawing/2014/main" id="{E3DC33EC-B286-50BF-13A0-D85E75B0ABD8}"/>
              </a:ext>
            </a:extLst>
          </p:cNvPr>
          <p:cNvSpPr>
            <a:spLocks/>
          </p:cNvSpPr>
          <p:nvPr/>
        </p:nvSpPr>
        <p:spPr bwMode="auto">
          <a:xfrm>
            <a:off x="6873875" y="5370513"/>
            <a:ext cx="2106613" cy="0"/>
          </a:xfrm>
          <a:custGeom>
            <a:avLst/>
            <a:gdLst>
              <a:gd name="T0" fmla="*/ 0 w 2106929"/>
              <a:gd name="T1" fmla="*/ 2106815 w 2106929"/>
            </a:gdLst>
            <a:ahLst/>
            <a:cxnLst>
              <a:cxn ang="0">
                <a:pos x="T0" y="0"/>
              </a:cxn>
              <a:cxn ang="0">
                <a:pos x="T1" y="0"/>
              </a:cxn>
            </a:cxnLst>
            <a:rect l="0" t="0" r="r" b="b"/>
            <a:pathLst>
              <a:path w="2106929">
                <a:moveTo>
                  <a:pt x="0" y="0"/>
                </a:moveTo>
                <a:lnTo>
                  <a:pt x="2106815"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29" name="object 13">
            <a:extLst>
              <a:ext uri="{FF2B5EF4-FFF2-40B4-BE49-F238E27FC236}">
                <a16:creationId xmlns:a16="http://schemas.microsoft.com/office/drawing/2014/main" id="{ECDFA92C-06C5-1ACE-F424-F4D017B0522E}"/>
              </a:ext>
            </a:extLst>
          </p:cNvPr>
          <p:cNvSpPr>
            <a:spLocks/>
          </p:cNvSpPr>
          <p:nvPr/>
        </p:nvSpPr>
        <p:spPr bwMode="auto">
          <a:xfrm>
            <a:off x="8948738" y="5403850"/>
            <a:ext cx="0" cy="1660525"/>
          </a:xfrm>
          <a:custGeom>
            <a:avLst/>
            <a:gdLst>
              <a:gd name="T0" fmla="*/ 0 h 1660525"/>
              <a:gd name="T1" fmla="*/ 1660385 h 1660525"/>
            </a:gdLst>
            <a:ahLst/>
            <a:cxnLst>
              <a:cxn ang="0">
                <a:pos x="0" y="T0"/>
              </a:cxn>
              <a:cxn ang="0">
                <a:pos x="0" y="T1"/>
              </a:cxn>
            </a:cxnLst>
            <a:rect l="0" t="0" r="r" b="b"/>
            <a:pathLst>
              <a:path h="1660525">
                <a:moveTo>
                  <a:pt x="0" y="0"/>
                </a:moveTo>
                <a:lnTo>
                  <a:pt x="0" y="1660385"/>
                </a:lnTo>
              </a:path>
            </a:pathLst>
          </a:custGeom>
          <a:noFill/>
          <a:ln w="64007">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0" name="object 14">
            <a:extLst>
              <a:ext uri="{FF2B5EF4-FFF2-40B4-BE49-F238E27FC236}">
                <a16:creationId xmlns:a16="http://schemas.microsoft.com/office/drawing/2014/main" id="{3E795B94-E9D6-0AB1-5BCF-B92FE54E4518}"/>
              </a:ext>
            </a:extLst>
          </p:cNvPr>
          <p:cNvSpPr>
            <a:spLocks/>
          </p:cNvSpPr>
          <p:nvPr/>
        </p:nvSpPr>
        <p:spPr bwMode="auto">
          <a:xfrm>
            <a:off x="4830763" y="5376863"/>
            <a:ext cx="2106612" cy="0"/>
          </a:xfrm>
          <a:custGeom>
            <a:avLst/>
            <a:gdLst>
              <a:gd name="T0" fmla="*/ 0 w 2106929"/>
              <a:gd name="T1" fmla="*/ 2106815 w 2106929"/>
            </a:gdLst>
            <a:ahLst/>
            <a:cxnLst>
              <a:cxn ang="0">
                <a:pos x="T0" y="0"/>
              </a:cxn>
              <a:cxn ang="0">
                <a:pos x="T1" y="0"/>
              </a:cxn>
            </a:cxnLst>
            <a:rect l="0" t="0" r="r" b="b"/>
            <a:pathLst>
              <a:path w="2106929">
                <a:moveTo>
                  <a:pt x="0" y="0"/>
                </a:moveTo>
                <a:lnTo>
                  <a:pt x="2106815"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1" name="object 15">
            <a:extLst>
              <a:ext uri="{FF2B5EF4-FFF2-40B4-BE49-F238E27FC236}">
                <a16:creationId xmlns:a16="http://schemas.microsoft.com/office/drawing/2014/main" id="{F8D4FB30-9A4A-D6C6-5708-C8A83C1C3524}"/>
              </a:ext>
            </a:extLst>
          </p:cNvPr>
          <p:cNvSpPr>
            <a:spLocks/>
          </p:cNvSpPr>
          <p:nvPr/>
        </p:nvSpPr>
        <p:spPr bwMode="auto">
          <a:xfrm>
            <a:off x="4862513" y="3684588"/>
            <a:ext cx="0" cy="1660525"/>
          </a:xfrm>
          <a:custGeom>
            <a:avLst/>
            <a:gdLst>
              <a:gd name="T0" fmla="*/ 0 h 1661160"/>
              <a:gd name="T1" fmla="*/ 1661160 h 1661160"/>
            </a:gdLst>
            <a:ahLst/>
            <a:cxnLst>
              <a:cxn ang="0">
                <a:pos x="0" y="T0"/>
              </a:cxn>
              <a:cxn ang="0">
                <a:pos x="0" y="T1"/>
              </a:cxn>
            </a:cxnLst>
            <a:rect l="0" t="0" r="r" b="b"/>
            <a:pathLst>
              <a:path h="1661160">
                <a:moveTo>
                  <a:pt x="0" y="0"/>
                </a:moveTo>
                <a:lnTo>
                  <a:pt x="0" y="1661160"/>
                </a:lnTo>
              </a:path>
            </a:pathLst>
          </a:custGeom>
          <a:noFill/>
          <a:ln w="64007">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2" name="object 16">
            <a:extLst>
              <a:ext uri="{FF2B5EF4-FFF2-40B4-BE49-F238E27FC236}">
                <a16:creationId xmlns:a16="http://schemas.microsoft.com/office/drawing/2014/main" id="{101DE3C9-F263-58DB-7FCE-681E54EEE066}"/>
              </a:ext>
            </a:extLst>
          </p:cNvPr>
          <p:cNvSpPr>
            <a:spLocks/>
          </p:cNvSpPr>
          <p:nvPr/>
        </p:nvSpPr>
        <p:spPr bwMode="auto">
          <a:xfrm>
            <a:off x="4830763" y="3652838"/>
            <a:ext cx="2106612" cy="0"/>
          </a:xfrm>
          <a:custGeom>
            <a:avLst/>
            <a:gdLst>
              <a:gd name="T0" fmla="*/ 0 w 2106929"/>
              <a:gd name="T1" fmla="*/ 2106815 w 2106929"/>
            </a:gdLst>
            <a:ahLst/>
            <a:cxnLst>
              <a:cxn ang="0">
                <a:pos x="T0" y="0"/>
              </a:cxn>
              <a:cxn ang="0">
                <a:pos x="T1" y="0"/>
              </a:cxn>
            </a:cxnLst>
            <a:rect l="0" t="0" r="r" b="b"/>
            <a:pathLst>
              <a:path w="2106929">
                <a:moveTo>
                  <a:pt x="0" y="0"/>
                </a:moveTo>
                <a:lnTo>
                  <a:pt x="2106815"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3" name="object 17">
            <a:extLst>
              <a:ext uri="{FF2B5EF4-FFF2-40B4-BE49-F238E27FC236}">
                <a16:creationId xmlns:a16="http://schemas.microsoft.com/office/drawing/2014/main" id="{032B904D-D64D-DA04-1D20-5E0F17E6EA84}"/>
              </a:ext>
            </a:extLst>
          </p:cNvPr>
          <p:cNvSpPr>
            <a:spLocks/>
          </p:cNvSpPr>
          <p:nvPr/>
        </p:nvSpPr>
        <p:spPr bwMode="auto">
          <a:xfrm>
            <a:off x="6905625" y="3684588"/>
            <a:ext cx="0" cy="1660525"/>
          </a:xfrm>
          <a:custGeom>
            <a:avLst/>
            <a:gdLst>
              <a:gd name="T0" fmla="*/ 0 h 1660525"/>
              <a:gd name="T1" fmla="*/ 1660385 h 1660525"/>
            </a:gdLst>
            <a:ahLst/>
            <a:cxnLst>
              <a:cxn ang="0">
                <a:pos x="0" y="T0"/>
              </a:cxn>
              <a:cxn ang="0">
                <a:pos x="0" y="T1"/>
              </a:cxn>
            </a:cxnLst>
            <a:rect l="0" t="0" r="r" b="b"/>
            <a:pathLst>
              <a:path h="1660525">
                <a:moveTo>
                  <a:pt x="0" y="0"/>
                </a:moveTo>
                <a:lnTo>
                  <a:pt x="0" y="1660385"/>
                </a:lnTo>
              </a:path>
            </a:pathLst>
          </a:custGeom>
          <a:noFill/>
          <a:ln w="63995">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4" name="object 18">
            <a:extLst>
              <a:ext uri="{FF2B5EF4-FFF2-40B4-BE49-F238E27FC236}">
                <a16:creationId xmlns:a16="http://schemas.microsoft.com/office/drawing/2014/main" id="{62DA700A-B86F-FF2C-0815-0EFA17349E12}"/>
              </a:ext>
            </a:extLst>
          </p:cNvPr>
          <p:cNvSpPr>
            <a:spLocks/>
          </p:cNvSpPr>
          <p:nvPr/>
        </p:nvSpPr>
        <p:spPr bwMode="auto">
          <a:xfrm>
            <a:off x="8915400" y="5376863"/>
            <a:ext cx="2108200" cy="0"/>
          </a:xfrm>
          <a:custGeom>
            <a:avLst/>
            <a:gdLst>
              <a:gd name="T0" fmla="*/ 0 w 2106929"/>
              <a:gd name="T1" fmla="*/ 2106841 w 2106929"/>
            </a:gdLst>
            <a:ahLst/>
            <a:cxnLst>
              <a:cxn ang="0">
                <a:pos x="T0" y="0"/>
              </a:cxn>
              <a:cxn ang="0">
                <a:pos x="T1" y="0"/>
              </a:cxn>
            </a:cxnLst>
            <a:rect l="0" t="0" r="r" b="b"/>
            <a:pathLst>
              <a:path w="2106929">
                <a:moveTo>
                  <a:pt x="0" y="0"/>
                </a:moveTo>
                <a:lnTo>
                  <a:pt x="2106841"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5" name="object 19">
            <a:extLst>
              <a:ext uri="{FF2B5EF4-FFF2-40B4-BE49-F238E27FC236}">
                <a16:creationId xmlns:a16="http://schemas.microsoft.com/office/drawing/2014/main" id="{3DBDF7AD-DEAF-349E-7621-853D1949FF24}"/>
              </a:ext>
            </a:extLst>
          </p:cNvPr>
          <p:cNvSpPr>
            <a:spLocks/>
          </p:cNvSpPr>
          <p:nvPr/>
        </p:nvSpPr>
        <p:spPr bwMode="auto">
          <a:xfrm>
            <a:off x="8948738" y="3684588"/>
            <a:ext cx="0" cy="1660525"/>
          </a:xfrm>
          <a:custGeom>
            <a:avLst/>
            <a:gdLst>
              <a:gd name="T0" fmla="*/ 0 h 1661160"/>
              <a:gd name="T1" fmla="*/ 1661160 h 1661160"/>
            </a:gdLst>
            <a:ahLst/>
            <a:cxnLst>
              <a:cxn ang="0">
                <a:pos x="0" y="T0"/>
              </a:cxn>
              <a:cxn ang="0">
                <a:pos x="0" y="T1"/>
              </a:cxn>
            </a:cxnLst>
            <a:rect l="0" t="0" r="r" b="b"/>
            <a:pathLst>
              <a:path h="1661160">
                <a:moveTo>
                  <a:pt x="0" y="0"/>
                </a:moveTo>
                <a:lnTo>
                  <a:pt x="0" y="1661160"/>
                </a:lnTo>
              </a:path>
            </a:pathLst>
          </a:custGeom>
          <a:noFill/>
          <a:ln w="6402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6" name="object 20">
            <a:extLst>
              <a:ext uri="{FF2B5EF4-FFF2-40B4-BE49-F238E27FC236}">
                <a16:creationId xmlns:a16="http://schemas.microsoft.com/office/drawing/2014/main" id="{1112A864-74EB-506E-3C0D-8974EA50EDB4}"/>
              </a:ext>
            </a:extLst>
          </p:cNvPr>
          <p:cNvSpPr>
            <a:spLocks/>
          </p:cNvSpPr>
          <p:nvPr/>
        </p:nvSpPr>
        <p:spPr bwMode="auto">
          <a:xfrm>
            <a:off x="8915400" y="3652838"/>
            <a:ext cx="2108200" cy="0"/>
          </a:xfrm>
          <a:custGeom>
            <a:avLst/>
            <a:gdLst>
              <a:gd name="T0" fmla="*/ 0 w 2106929"/>
              <a:gd name="T1" fmla="*/ 2106841 w 2106929"/>
            </a:gdLst>
            <a:ahLst/>
            <a:cxnLst>
              <a:cxn ang="0">
                <a:pos x="T0" y="0"/>
              </a:cxn>
              <a:cxn ang="0">
                <a:pos x="T1" y="0"/>
              </a:cxn>
            </a:cxnLst>
            <a:rect l="0" t="0" r="r" b="b"/>
            <a:pathLst>
              <a:path w="2106929">
                <a:moveTo>
                  <a:pt x="0" y="0"/>
                </a:moveTo>
                <a:lnTo>
                  <a:pt x="2106841" y="0"/>
                </a:lnTo>
              </a:path>
            </a:pathLst>
          </a:custGeom>
          <a:noFill/>
          <a:ln w="63500">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7" name="object 21">
            <a:extLst>
              <a:ext uri="{FF2B5EF4-FFF2-40B4-BE49-F238E27FC236}">
                <a16:creationId xmlns:a16="http://schemas.microsoft.com/office/drawing/2014/main" id="{F2DB7333-9509-98DA-E099-BD2EF8B8F81C}"/>
              </a:ext>
            </a:extLst>
          </p:cNvPr>
          <p:cNvSpPr>
            <a:spLocks/>
          </p:cNvSpPr>
          <p:nvPr/>
        </p:nvSpPr>
        <p:spPr bwMode="auto">
          <a:xfrm>
            <a:off x="10990263" y="3684588"/>
            <a:ext cx="0" cy="1660525"/>
          </a:xfrm>
          <a:custGeom>
            <a:avLst/>
            <a:gdLst>
              <a:gd name="T0" fmla="*/ 0 h 1660525"/>
              <a:gd name="T1" fmla="*/ 1660385 h 1660525"/>
            </a:gdLst>
            <a:ahLst/>
            <a:cxnLst>
              <a:cxn ang="0">
                <a:pos x="0" y="T0"/>
              </a:cxn>
              <a:cxn ang="0">
                <a:pos x="0" y="T1"/>
              </a:cxn>
            </a:cxnLst>
            <a:rect l="0" t="0" r="r" b="b"/>
            <a:pathLst>
              <a:path h="1660525">
                <a:moveTo>
                  <a:pt x="0" y="0"/>
                </a:moveTo>
                <a:lnTo>
                  <a:pt x="0" y="1660385"/>
                </a:lnTo>
              </a:path>
            </a:pathLst>
          </a:custGeom>
          <a:noFill/>
          <a:ln w="64007">
            <a:solidFill>
              <a:srgbClr val="2E665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MX"/>
          </a:p>
        </p:txBody>
      </p:sp>
      <p:sp>
        <p:nvSpPr>
          <p:cNvPr id="9238" name="object 22">
            <a:extLst>
              <a:ext uri="{FF2B5EF4-FFF2-40B4-BE49-F238E27FC236}">
                <a16:creationId xmlns:a16="http://schemas.microsoft.com/office/drawing/2014/main" id="{64C56404-13EE-D79F-1977-49D716FBA9A6}"/>
              </a:ext>
            </a:extLst>
          </p:cNvPr>
          <p:cNvSpPr>
            <a:spLocks/>
          </p:cNvSpPr>
          <p:nvPr/>
        </p:nvSpPr>
        <p:spPr bwMode="auto">
          <a:xfrm>
            <a:off x="3598863" y="5329238"/>
            <a:ext cx="452437" cy="225425"/>
          </a:xfrm>
          <a:custGeom>
            <a:avLst/>
            <a:gdLst>
              <a:gd name="T0" fmla="*/ 452589 w 452755"/>
              <a:gd name="T1" fmla="*/ 0 h 226695"/>
              <a:gd name="T2" fmla="*/ 0 w 452755"/>
              <a:gd name="T3" fmla="*/ 0 h 226695"/>
              <a:gd name="T4" fmla="*/ 226288 w 452755"/>
              <a:gd name="T5" fmla="*/ 226288 h 226695"/>
              <a:gd name="T6" fmla="*/ 452589 w 452755"/>
              <a:gd name="T7" fmla="*/ 0 h 226695"/>
            </a:gdLst>
            <a:ahLst/>
            <a:cxnLst>
              <a:cxn ang="0">
                <a:pos x="T0" y="T1"/>
              </a:cxn>
              <a:cxn ang="0">
                <a:pos x="T2" y="T3"/>
              </a:cxn>
              <a:cxn ang="0">
                <a:pos x="T4" y="T5"/>
              </a:cxn>
              <a:cxn ang="0">
                <a:pos x="T6" y="T7"/>
              </a:cxn>
            </a:cxnLst>
            <a:rect l="0" t="0" r="r" b="b"/>
            <a:pathLst>
              <a:path w="452755" h="226695">
                <a:moveTo>
                  <a:pt x="452589" y="0"/>
                </a:moveTo>
                <a:lnTo>
                  <a:pt x="0" y="0"/>
                </a:lnTo>
                <a:lnTo>
                  <a:pt x="226288" y="226288"/>
                </a:lnTo>
                <a:lnTo>
                  <a:pt x="452589"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239" name="object 23">
            <a:extLst>
              <a:ext uri="{FF2B5EF4-FFF2-40B4-BE49-F238E27FC236}">
                <a16:creationId xmlns:a16="http://schemas.microsoft.com/office/drawing/2014/main" id="{9307D649-6168-7599-C8BA-1D3AC98000C9}"/>
              </a:ext>
            </a:extLst>
          </p:cNvPr>
          <p:cNvSpPr>
            <a:spLocks/>
          </p:cNvSpPr>
          <p:nvPr/>
        </p:nvSpPr>
        <p:spPr bwMode="auto">
          <a:xfrm>
            <a:off x="7700963" y="5329238"/>
            <a:ext cx="452437" cy="225425"/>
          </a:xfrm>
          <a:custGeom>
            <a:avLst/>
            <a:gdLst>
              <a:gd name="T0" fmla="*/ 452589 w 452754"/>
              <a:gd name="T1" fmla="*/ 0 h 226695"/>
              <a:gd name="T2" fmla="*/ 0 w 452754"/>
              <a:gd name="T3" fmla="*/ 0 h 226695"/>
              <a:gd name="T4" fmla="*/ 226288 w 452754"/>
              <a:gd name="T5" fmla="*/ 226288 h 226695"/>
              <a:gd name="T6" fmla="*/ 452589 w 452754"/>
              <a:gd name="T7" fmla="*/ 0 h 226695"/>
            </a:gdLst>
            <a:ahLst/>
            <a:cxnLst>
              <a:cxn ang="0">
                <a:pos x="T0" y="T1"/>
              </a:cxn>
              <a:cxn ang="0">
                <a:pos x="T2" y="T3"/>
              </a:cxn>
              <a:cxn ang="0">
                <a:pos x="T4" y="T5"/>
              </a:cxn>
              <a:cxn ang="0">
                <a:pos x="T6" y="T7"/>
              </a:cxn>
            </a:cxnLst>
            <a:rect l="0" t="0" r="r" b="b"/>
            <a:pathLst>
              <a:path w="452754" h="226695">
                <a:moveTo>
                  <a:pt x="452589" y="0"/>
                </a:moveTo>
                <a:lnTo>
                  <a:pt x="0" y="0"/>
                </a:lnTo>
                <a:lnTo>
                  <a:pt x="226288" y="226288"/>
                </a:lnTo>
                <a:lnTo>
                  <a:pt x="452589"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240" name="object 24">
            <a:extLst>
              <a:ext uri="{FF2B5EF4-FFF2-40B4-BE49-F238E27FC236}">
                <a16:creationId xmlns:a16="http://schemas.microsoft.com/office/drawing/2014/main" id="{9205A571-5DB3-3091-0B23-8C7F89B8060C}"/>
              </a:ext>
            </a:extLst>
          </p:cNvPr>
          <p:cNvSpPr>
            <a:spLocks/>
          </p:cNvSpPr>
          <p:nvPr/>
        </p:nvSpPr>
        <p:spPr bwMode="auto">
          <a:xfrm>
            <a:off x="5657850" y="5194300"/>
            <a:ext cx="452438" cy="225425"/>
          </a:xfrm>
          <a:custGeom>
            <a:avLst/>
            <a:gdLst>
              <a:gd name="T0" fmla="*/ 226288 w 452754"/>
              <a:gd name="T1" fmla="*/ 0 h 226695"/>
              <a:gd name="T2" fmla="*/ 0 w 452754"/>
              <a:gd name="T3" fmla="*/ 226288 h 226695"/>
              <a:gd name="T4" fmla="*/ 452577 w 452754"/>
              <a:gd name="T5" fmla="*/ 226288 h 226695"/>
              <a:gd name="T6" fmla="*/ 226288 w 452754"/>
              <a:gd name="T7" fmla="*/ 0 h 226695"/>
            </a:gdLst>
            <a:ahLst/>
            <a:cxnLst>
              <a:cxn ang="0">
                <a:pos x="T0" y="T1"/>
              </a:cxn>
              <a:cxn ang="0">
                <a:pos x="T2" y="T3"/>
              </a:cxn>
              <a:cxn ang="0">
                <a:pos x="T4" y="T5"/>
              </a:cxn>
              <a:cxn ang="0">
                <a:pos x="T6" y="T7"/>
              </a:cxn>
            </a:cxnLst>
            <a:rect l="0" t="0" r="r" b="b"/>
            <a:pathLst>
              <a:path w="452754" h="226695">
                <a:moveTo>
                  <a:pt x="226288" y="0"/>
                </a:moveTo>
                <a:lnTo>
                  <a:pt x="0" y="226288"/>
                </a:lnTo>
                <a:lnTo>
                  <a:pt x="452577" y="226288"/>
                </a:lnTo>
                <a:lnTo>
                  <a:pt x="226288"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9241" name="object 25">
            <a:extLst>
              <a:ext uri="{FF2B5EF4-FFF2-40B4-BE49-F238E27FC236}">
                <a16:creationId xmlns:a16="http://schemas.microsoft.com/office/drawing/2014/main" id="{1C591E89-6A3C-902D-5174-440CB9776FB7}"/>
              </a:ext>
            </a:extLst>
          </p:cNvPr>
          <p:cNvSpPr>
            <a:spLocks/>
          </p:cNvSpPr>
          <p:nvPr/>
        </p:nvSpPr>
        <p:spPr bwMode="auto">
          <a:xfrm>
            <a:off x="9742488" y="5194300"/>
            <a:ext cx="454025" cy="225425"/>
          </a:xfrm>
          <a:custGeom>
            <a:avLst/>
            <a:gdLst>
              <a:gd name="T0" fmla="*/ 226288 w 452754"/>
              <a:gd name="T1" fmla="*/ 0 h 226695"/>
              <a:gd name="T2" fmla="*/ 0 w 452754"/>
              <a:gd name="T3" fmla="*/ 226288 h 226695"/>
              <a:gd name="T4" fmla="*/ 452589 w 452754"/>
              <a:gd name="T5" fmla="*/ 226288 h 226695"/>
              <a:gd name="T6" fmla="*/ 226288 w 452754"/>
              <a:gd name="T7" fmla="*/ 0 h 226695"/>
            </a:gdLst>
            <a:ahLst/>
            <a:cxnLst>
              <a:cxn ang="0">
                <a:pos x="T0" y="T1"/>
              </a:cxn>
              <a:cxn ang="0">
                <a:pos x="T2" y="T3"/>
              </a:cxn>
              <a:cxn ang="0">
                <a:pos x="T4" y="T5"/>
              </a:cxn>
              <a:cxn ang="0">
                <a:pos x="T6" y="T7"/>
              </a:cxn>
            </a:cxnLst>
            <a:rect l="0" t="0" r="r" b="b"/>
            <a:pathLst>
              <a:path w="452754" h="226695">
                <a:moveTo>
                  <a:pt x="226288" y="0"/>
                </a:moveTo>
                <a:lnTo>
                  <a:pt x="0" y="226288"/>
                </a:lnTo>
                <a:lnTo>
                  <a:pt x="452589" y="226288"/>
                </a:lnTo>
                <a:lnTo>
                  <a:pt x="226288"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26" name="object 26">
            <a:extLst>
              <a:ext uri="{FF2B5EF4-FFF2-40B4-BE49-F238E27FC236}">
                <a16:creationId xmlns:a16="http://schemas.microsoft.com/office/drawing/2014/main" id="{745DDAB5-86DE-EE7A-A14A-A0A3AFE8051B}"/>
              </a:ext>
            </a:extLst>
          </p:cNvPr>
          <p:cNvSpPr txBox="1"/>
          <p:nvPr/>
        </p:nvSpPr>
        <p:spPr>
          <a:xfrm>
            <a:off x="2851150" y="5735638"/>
            <a:ext cx="1979613" cy="1003300"/>
          </a:xfrm>
          <a:prstGeom prst="rect">
            <a:avLst/>
          </a:prstGeom>
        </p:spPr>
        <p:txBody>
          <a:bodyPr lIns="0" tIns="1651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25"/>
              </a:spcBef>
            </a:pPr>
            <a:r>
              <a:rPr lang="es-MX" altLang="es-MX" sz="1600">
                <a:solidFill>
                  <a:srgbClr val="231F20"/>
                </a:solidFill>
                <a:latin typeface="Libre Franklin Light" pitchFamily="2" charset="0"/>
                <a:ea typeface="Libre Franklin Light" pitchFamily="2" charset="0"/>
                <a:cs typeface="Libre Franklin Light" pitchFamily="2" charset="0"/>
              </a:rPr>
              <a:t>01 Concepto</a:t>
            </a:r>
            <a:endParaRPr lang="es-MX" altLang="es-MX" sz="1600">
              <a:latin typeface="Libre Franklin Light" pitchFamily="2" charset="0"/>
              <a:ea typeface="Libre Franklin Light" pitchFamily="2" charset="0"/>
              <a:cs typeface="Libre Franklin Light" pitchFamily="2" charset="0"/>
            </a:endParaRPr>
          </a:p>
          <a:p>
            <a:pPr algn="ctr" eaLnBrk="1" hangingPunct="1">
              <a:lnSpc>
                <a:spcPct val="131000"/>
              </a:lnSpc>
              <a:spcBef>
                <a:spcPts val="825"/>
              </a:spcBef>
            </a:pPr>
            <a:r>
              <a:rPr lang="es-MX" altLang="es-MX" sz="8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800">
              <a:latin typeface="Libre Franklin Light" pitchFamily="2" charset="0"/>
              <a:ea typeface="Libre Franklin Light" pitchFamily="2" charset="0"/>
              <a:cs typeface="Libre Franklin Light" pitchFamily="2" charset="0"/>
            </a:endParaRPr>
          </a:p>
        </p:txBody>
      </p:sp>
      <p:sp>
        <p:nvSpPr>
          <p:cNvPr id="27" name="object 27">
            <a:extLst>
              <a:ext uri="{FF2B5EF4-FFF2-40B4-BE49-F238E27FC236}">
                <a16:creationId xmlns:a16="http://schemas.microsoft.com/office/drawing/2014/main" id="{A77282DF-0756-9305-73AC-47C74494EFA6}"/>
              </a:ext>
            </a:extLst>
          </p:cNvPr>
          <p:cNvSpPr txBox="1"/>
          <p:nvPr/>
        </p:nvSpPr>
        <p:spPr>
          <a:xfrm>
            <a:off x="4894263" y="3937000"/>
            <a:ext cx="1979612" cy="1003300"/>
          </a:xfrm>
          <a:prstGeom prst="rect">
            <a:avLst/>
          </a:prstGeom>
        </p:spPr>
        <p:txBody>
          <a:bodyPr lIns="0" tIns="1651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25"/>
              </a:spcBef>
            </a:pPr>
            <a:r>
              <a:rPr lang="es-MX" altLang="es-MX" sz="1600">
                <a:solidFill>
                  <a:srgbClr val="231F20"/>
                </a:solidFill>
                <a:latin typeface="Libre Franklin Light" pitchFamily="2" charset="0"/>
                <a:ea typeface="Libre Franklin Light" pitchFamily="2" charset="0"/>
                <a:cs typeface="Libre Franklin Light" pitchFamily="2" charset="0"/>
              </a:rPr>
              <a:t>02 Concepto</a:t>
            </a:r>
            <a:endParaRPr lang="es-MX" altLang="es-MX" sz="1600">
              <a:latin typeface="Libre Franklin Light" pitchFamily="2" charset="0"/>
              <a:ea typeface="Libre Franklin Light" pitchFamily="2" charset="0"/>
              <a:cs typeface="Libre Franklin Light" pitchFamily="2" charset="0"/>
            </a:endParaRPr>
          </a:p>
          <a:p>
            <a:pPr algn="ctr" eaLnBrk="1" hangingPunct="1">
              <a:lnSpc>
                <a:spcPct val="131000"/>
              </a:lnSpc>
              <a:spcBef>
                <a:spcPts val="825"/>
              </a:spcBef>
            </a:pPr>
            <a:r>
              <a:rPr lang="es-MX" altLang="es-MX" sz="8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800">
              <a:latin typeface="Libre Franklin Light" pitchFamily="2" charset="0"/>
              <a:ea typeface="Libre Franklin Light" pitchFamily="2" charset="0"/>
              <a:cs typeface="Libre Franklin Light" pitchFamily="2" charset="0"/>
            </a:endParaRPr>
          </a:p>
        </p:txBody>
      </p:sp>
      <p:sp>
        <p:nvSpPr>
          <p:cNvPr id="28" name="object 28">
            <a:extLst>
              <a:ext uri="{FF2B5EF4-FFF2-40B4-BE49-F238E27FC236}">
                <a16:creationId xmlns:a16="http://schemas.microsoft.com/office/drawing/2014/main" id="{77AA2D05-4046-483D-A406-C09E87FC8369}"/>
              </a:ext>
            </a:extLst>
          </p:cNvPr>
          <p:cNvSpPr txBox="1"/>
          <p:nvPr/>
        </p:nvSpPr>
        <p:spPr>
          <a:xfrm>
            <a:off x="6937375" y="5735638"/>
            <a:ext cx="1979613" cy="1003300"/>
          </a:xfrm>
          <a:prstGeom prst="rect">
            <a:avLst/>
          </a:prstGeom>
        </p:spPr>
        <p:txBody>
          <a:bodyPr lIns="0" tIns="1651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25"/>
              </a:spcBef>
            </a:pPr>
            <a:r>
              <a:rPr lang="es-MX" altLang="es-MX" sz="1600">
                <a:solidFill>
                  <a:srgbClr val="231F20"/>
                </a:solidFill>
                <a:latin typeface="Libre Franklin Light" pitchFamily="2" charset="0"/>
                <a:ea typeface="Libre Franklin Light" pitchFamily="2" charset="0"/>
                <a:cs typeface="Libre Franklin Light" pitchFamily="2" charset="0"/>
              </a:rPr>
              <a:t>03 Concepto</a:t>
            </a:r>
            <a:endParaRPr lang="es-MX" altLang="es-MX" sz="1600">
              <a:latin typeface="Libre Franklin Light" pitchFamily="2" charset="0"/>
              <a:ea typeface="Libre Franklin Light" pitchFamily="2" charset="0"/>
              <a:cs typeface="Libre Franklin Light" pitchFamily="2" charset="0"/>
            </a:endParaRPr>
          </a:p>
          <a:p>
            <a:pPr algn="ctr" eaLnBrk="1" hangingPunct="1">
              <a:lnSpc>
                <a:spcPct val="131000"/>
              </a:lnSpc>
              <a:spcBef>
                <a:spcPts val="825"/>
              </a:spcBef>
            </a:pPr>
            <a:r>
              <a:rPr lang="es-MX" altLang="es-MX" sz="8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800">
              <a:latin typeface="Libre Franklin Light" pitchFamily="2" charset="0"/>
              <a:ea typeface="Libre Franklin Light" pitchFamily="2" charset="0"/>
              <a:cs typeface="Libre Franklin Light" pitchFamily="2" charset="0"/>
            </a:endParaRPr>
          </a:p>
        </p:txBody>
      </p:sp>
      <p:sp>
        <p:nvSpPr>
          <p:cNvPr id="29" name="object 29">
            <a:extLst>
              <a:ext uri="{FF2B5EF4-FFF2-40B4-BE49-F238E27FC236}">
                <a16:creationId xmlns:a16="http://schemas.microsoft.com/office/drawing/2014/main" id="{5B7230A0-8EA8-61AA-53E2-124AD6715C75}"/>
              </a:ext>
            </a:extLst>
          </p:cNvPr>
          <p:cNvSpPr txBox="1"/>
          <p:nvPr/>
        </p:nvSpPr>
        <p:spPr>
          <a:xfrm>
            <a:off x="8980488" y="3937000"/>
            <a:ext cx="1979612" cy="1003300"/>
          </a:xfrm>
          <a:prstGeom prst="rect">
            <a:avLst/>
          </a:prstGeom>
        </p:spPr>
        <p:txBody>
          <a:bodyPr lIns="0" tIns="1651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25"/>
              </a:spcBef>
            </a:pPr>
            <a:r>
              <a:rPr lang="es-MX" altLang="es-MX" sz="1600">
                <a:solidFill>
                  <a:srgbClr val="231F20"/>
                </a:solidFill>
                <a:latin typeface="Libre Franklin Light" pitchFamily="2" charset="0"/>
                <a:ea typeface="Libre Franklin Light" pitchFamily="2" charset="0"/>
                <a:cs typeface="Libre Franklin Light" pitchFamily="2" charset="0"/>
              </a:rPr>
              <a:t>04 Concepto</a:t>
            </a:r>
            <a:endParaRPr lang="es-MX" altLang="es-MX" sz="1600">
              <a:latin typeface="Libre Franklin Light" pitchFamily="2" charset="0"/>
              <a:ea typeface="Libre Franklin Light" pitchFamily="2" charset="0"/>
              <a:cs typeface="Libre Franklin Light" pitchFamily="2" charset="0"/>
            </a:endParaRPr>
          </a:p>
          <a:p>
            <a:pPr algn="ctr" eaLnBrk="1" hangingPunct="1">
              <a:lnSpc>
                <a:spcPct val="131000"/>
              </a:lnSpc>
              <a:spcBef>
                <a:spcPts val="825"/>
              </a:spcBef>
            </a:pPr>
            <a:r>
              <a:rPr lang="es-MX" altLang="es-MX" sz="800">
                <a:solidFill>
                  <a:srgbClr val="231F20"/>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800">
              <a:latin typeface="Libre Franklin Light" pitchFamily="2" charset="0"/>
              <a:ea typeface="Libre Franklin Light" pitchFamily="2" charset="0"/>
              <a:cs typeface="Libre Franklin Light" pitchFamily="2" charset="0"/>
            </a:endParaRPr>
          </a:p>
        </p:txBody>
      </p:sp>
      <p:sp>
        <p:nvSpPr>
          <p:cNvPr id="30" name="object 30">
            <a:extLst>
              <a:ext uri="{FF2B5EF4-FFF2-40B4-BE49-F238E27FC236}">
                <a16:creationId xmlns:a16="http://schemas.microsoft.com/office/drawing/2014/main" id="{A224D739-FF89-B329-4A56-A6A58D32477A}"/>
              </a:ext>
            </a:extLst>
          </p:cNvPr>
          <p:cNvSpPr txBox="1">
            <a:spLocks noGrp="1"/>
          </p:cNvSpPr>
          <p:nvPr>
            <p:ph type="title"/>
          </p:nvPr>
        </p:nvSpPr>
        <p:spPr>
          <a:xfrm>
            <a:off x="7167563" y="198438"/>
            <a:ext cx="3859212" cy="1184275"/>
          </a:xfrm>
        </p:spPr>
        <p:txBody>
          <a:bodyPr tIns="13970" rtlCol="0"/>
          <a:lstStyle/>
          <a:p>
            <a:pPr marL="12699" eaLnBrk="1" fontAlgn="auto" hangingPunct="1">
              <a:spcBef>
                <a:spcPts val="110"/>
              </a:spcBef>
              <a:spcAft>
                <a:spcPts val="0"/>
              </a:spcAft>
              <a:defRPr/>
            </a:pPr>
            <a:r>
              <a:rPr b="1" spc="-25" dirty="0">
                <a:solidFill>
                  <a:srgbClr val="BF7D3F"/>
                </a:solidFill>
                <a:latin typeface="Calibri"/>
                <a:cs typeface="Calibri"/>
              </a:rPr>
              <a:t>Esta </a:t>
            </a:r>
            <a:r>
              <a:rPr b="1" spc="-10" dirty="0">
                <a:solidFill>
                  <a:srgbClr val="BF7D3F"/>
                </a:solidFill>
                <a:latin typeface="Calibri"/>
                <a:cs typeface="Calibri"/>
              </a:rPr>
              <a:t>es </a:t>
            </a:r>
            <a:r>
              <a:rPr b="1" spc="30" dirty="0">
                <a:solidFill>
                  <a:srgbClr val="BF7D3F"/>
                </a:solidFill>
                <a:latin typeface="Calibri"/>
                <a:cs typeface="Calibri"/>
              </a:rPr>
              <a:t>una </a:t>
            </a:r>
            <a:r>
              <a:rPr b="1" spc="60" dirty="0">
                <a:solidFill>
                  <a:srgbClr val="BF7D3F"/>
                </a:solidFill>
                <a:latin typeface="Calibri"/>
                <a:cs typeface="Calibri"/>
              </a:rPr>
              <a:t>opción </a:t>
            </a:r>
            <a:r>
              <a:rPr b="1" spc="-20" dirty="0">
                <a:solidFill>
                  <a:srgbClr val="BF7D3F"/>
                </a:solidFill>
                <a:latin typeface="Calibri"/>
                <a:cs typeface="Calibri"/>
              </a:rPr>
              <a:t>para </a:t>
            </a:r>
            <a:r>
              <a:rPr b="1" spc="65" dirty="0">
                <a:solidFill>
                  <a:srgbClr val="BF7D3F"/>
                </a:solidFill>
                <a:latin typeface="Calibri"/>
                <a:cs typeface="Calibri"/>
              </a:rPr>
              <a:t>un</a:t>
            </a:r>
            <a:r>
              <a:rPr b="1" spc="-380" dirty="0">
                <a:solidFill>
                  <a:srgbClr val="BF7D3F"/>
                </a:solidFill>
                <a:latin typeface="Calibri"/>
                <a:cs typeface="Calibri"/>
              </a:rPr>
              <a:t> </a:t>
            </a:r>
            <a:r>
              <a:rPr b="1" spc="25" dirty="0">
                <a:solidFill>
                  <a:srgbClr val="BF7D3F"/>
                </a:solidFill>
                <a:latin typeface="Calibri"/>
                <a:cs typeface="Calibri"/>
              </a:rPr>
              <a:t>diagrama</a:t>
            </a:r>
          </a:p>
        </p:txBody>
      </p:sp>
      <p:sp>
        <p:nvSpPr>
          <p:cNvPr id="31" name="object 31">
            <a:extLst>
              <a:ext uri="{FF2B5EF4-FFF2-40B4-BE49-F238E27FC236}">
                <a16:creationId xmlns:a16="http://schemas.microsoft.com/office/drawing/2014/main" id="{61670676-38F7-804A-7814-0E518A636533}"/>
              </a:ext>
            </a:extLst>
          </p:cNvPr>
          <p:cNvSpPr txBox="1"/>
          <p:nvPr/>
        </p:nvSpPr>
        <p:spPr>
          <a:xfrm>
            <a:off x="2752725" y="1822450"/>
            <a:ext cx="8256588" cy="1520825"/>
          </a:xfrm>
          <a:prstGeom prst="rect">
            <a:avLst/>
          </a:prstGeom>
        </p:spPr>
        <p:txBody>
          <a:bodyPr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00"/>
              </a:spcBef>
            </a:pPr>
            <a:r>
              <a:rPr lang="es-MX" altLang="es-MX" sz="1400" b="1" dirty="0" err="1">
                <a:solidFill>
                  <a:srgbClr val="231F20"/>
                </a:solidFill>
                <a:latin typeface="Libre Franklin Light" pitchFamily="2" charset="0"/>
                <a:ea typeface="Libre Franklin Light" pitchFamily="2" charset="0"/>
                <a:cs typeface="Libre Franklin Light" pitchFamily="2" charset="0"/>
              </a:rPr>
              <a:t>Lorem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ipsum</a:t>
            </a:r>
            <a:r>
              <a:rPr lang="es-MX" altLang="es-MX" sz="1400" b="1" dirty="0">
                <a:solidFill>
                  <a:srgbClr val="231F20"/>
                </a:solidFill>
                <a:latin typeface="Libre Franklin Light" pitchFamily="2" charset="0"/>
                <a:ea typeface="Libre Franklin Light" pitchFamily="2" charset="0"/>
                <a:cs typeface="Libre Franklin Light" pitchFamily="2" charset="0"/>
              </a:rPr>
              <a:t> dolor </a:t>
            </a:r>
            <a:r>
              <a:rPr lang="es-MX" altLang="es-MX" sz="1400" b="1" dirty="0" err="1">
                <a:solidFill>
                  <a:srgbClr val="231F20"/>
                </a:solidFill>
                <a:latin typeface="Libre Franklin Light" pitchFamily="2" charset="0"/>
                <a:ea typeface="Libre Franklin Light" pitchFamily="2" charset="0"/>
                <a:cs typeface="Libre Franklin Light" pitchFamily="2" charset="0"/>
              </a:rPr>
              <a:t>sit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amet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consectetuer</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adipiscing</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elit</a:t>
            </a:r>
            <a:r>
              <a:rPr lang="es-MX" altLang="es-MX" sz="1400" b="1" dirty="0">
                <a:solidFill>
                  <a:srgbClr val="231F20"/>
                </a:solidFill>
                <a:latin typeface="Libre Franklin Light" pitchFamily="2" charset="0"/>
                <a:ea typeface="Libre Franklin Light" pitchFamily="2" charset="0"/>
                <a:cs typeface="Libre Franklin Light" pitchFamily="2" charset="0"/>
              </a:rPr>
              <a:t>, sed </a:t>
            </a:r>
            <a:r>
              <a:rPr lang="es-MX" altLang="es-MX" sz="1400" b="1" dirty="0" err="1">
                <a:solidFill>
                  <a:srgbClr val="231F20"/>
                </a:solidFill>
                <a:latin typeface="Libre Franklin Light" pitchFamily="2" charset="0"/>
                <a:ea typeface="Libre Franklin Light" pitchFamily="2" charset="0"/>
                <a:cs typeface="Libre Franklin Light" pitchFamily="2" charset="0"/>
              </a:rPr>
              <a:t>diam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nonummy</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nibh</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euismod</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tincidunt</a:t>
            </a:r>
            <a:r>
              <a:rPr lang="es-MX" altLang="es-MX" sz="1400" b="1" dirty="0">
                <a:solidFill>
                  <a:srgbClr val="231F20"/>
                </a:solidFill>
                <a:latin typeface="Libre Franklin Light" pitchFamily="2" charset="0"/>
                <a:ea typeface="Libre Franklin Light" pitchFamily="2" charset="0"/>
                <a:cs typeface="Libre Franklin Light" pitchFamily="2" charset="0"/>
              </a:rPr>
              <a:t>  ut </a:t>
            </a:r>
            <a:r>
              <a:rPr lang="es-MX" altLang="es-MX" sz="1400" b="1" dirty="0" err="1">
                <a:solidFill>
                  <a:srgbClr val="231F20"/>
                </a:solidFill>
                <a:latin typeface="Libre Franklin Light" pitchFamily="2" charset="0"/>
                <a:ea typeface="Libre Franklin Light" pitchFamily="2" charset="0"/>
                <a:cs typeface="Libre Franklin Light" pitchFamily="2" charset="0"/>
              </a:rPr>
              <a:t>laoreet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dolore</a:t>
            </a:r>
            <a:r>
              <a:rPr lang="es-MX" altLang="es-MX" sz="1400" b="1" dirty="0">
                <a:solidFill>
                  <a:srgbClr val="231F20"/>
                </a:solidFill>
                <a:latin typeface="Libre Franklin Light" pitchFamily="2" charset="0"/>
                <a:ea typeface="Libre Franklin Light" pitchFamily="2" charset="0"/>
                <a:cs typeface="Libre Franklin Light" pitchFamily="2" charset="0"/>
              </a:rPr>
              <a:t> magna </a:t>
            </a:r>
            <a:r>
              <a:rPr lang="es-MX" altLang="es-MX" sz="1400" b="1" dirty="0" err="1">
                <a:solidFill>
                  <a:srgbClr val="231F20"/>
                </a:solidFill>
                <a:latin typeface="Libre Franklin Light" pitchFamily="2" charset="0"/>
                <a:ea typeface="Libre Franklin Light" pitchFamily="2" charset="0"/>
                <a:cs typeface="Libre Franklin Light" pitchFamily="2" charset="0"/>
              </a:rPr>
              <a:t>aliquam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erat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volutpat</a:t>
            </a:r>
            <a:r>
              <a:rPr lang="es-MX" altLang="es-MX" sz="1400" b="1" dirty="0">
                <a:solidFill>
                  <a:srgbClr val="231F20"/>
                </a:solidFill>
                <a:latin typeface="Libre Franklin Light" pitchFamily="2" charset="0"/>
                <a:ea typeface="Libre Franklin Light" pitchFamily="2" charset="0"/>
                <a:cs typeface="Libre Franklin Light" pitchFamily="2" charset="0"/>
              </a:rPr>
              <a:t>. Ut </a:t>
            </a:r>
            <a:r>
              <a:rPr lang="es-MX" altLang="es-MX" sz="1400" b="1" dirty="0" err="1">
                <a:solidFill>
                  <a:srgbClr val="231F20"/>
                </a:solidFill>
                <a:latin typeface="Libre Franklin Light" pitchFamily="2" charset="0"/>
                <a:ea typeface="Libre Franklin Light" pitchFamily="2" charset="0"/>
                <a:cs typeface="Libre Franklin Light" pitchFamily="2" charset="0"/>
              </a:rPr>
              <a:t>wisi</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enim</a:t>
            </a:r>
            <a:r>
              <a:rPr lang="es-MX" altLang="es-MX" sz="1400" b="1" dirty="0">
                <a:solidFill>
                  <a:srgbClr val="231F20"/>
                </a:solidFill>
                <a:latin typeface="Libre Franklin Light" pitchFamily="2" charset="0"/>
                <a:ea typeface="Libre Franklin Light" pitchFamily="2" charset="0"/>
                <a:cs typeface="Libre Franklin Light" pitchFamily="2" charset="0"/>
              </a:rPr>
              <a:t> ad </a:t>
            </a:r>
            <a:r>
              <a:rPr lang="es-MX" altLang="es-MX" sz="1400" b="1" dirty="0" err="1">
                <a:solidFill>
                  <a:srgbClr val="231F20"/>
                </a:solidFill>
                <a:latin typeface="Libre Franklin Light" pitchFamily="2" charset="0"/>
                <a:ea typeface="Libre Franklin Light" pitchFamily="2" charset="0"/>
                <a:cs typeface="Libre Franklin Light" pitchFamily="2" charset="0"/>
              </a:rPr>
              <a:t>minim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veniam</a:t>
            </a:r>
            <a:r>
              <a:rPr lang="es-MX" altLang="es-MX" sz="1400" b="1" dirty="0">
                <a:solidFill>
                  <a:srgbClr val="231F20"/>
                </a:solidFill>
                <a:latin typeface="Libre Franklin Light" pitchFamily="2" charset="0"/>
                <a:ea typeface="Libre Franklin Light" pitchFamily="2" charset="0"/>
                <a:cs typeface="Libre Franklin Light" pitchFamily="2" charset="0"/>
              </a:rPr>
              <a:t>, quis </a:t>
            </a:r>
            <a:r>
              <a:rPr lang="es-MX" altLang="es-MX" sz="1400" b="1" dirty="0" err="1">
                <a:solidFill>
                  <a:srgbClr val="231F20"/>
                </a:solidFill>
                <a:latin typeface="Libre Franklin Light" pitchFamily="2" charset="0"/>
                <a:ea typeface="Libre Franklin Light" pitchFamily="2" charset="0"/>
                <a:cs typeface="Libre Franklin Light" pitchFamily="2" charset="0"/>
              </a:rPr>
              <a:t>nostrud</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exerci</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tation</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ullamcorper</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suscipit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lobortis</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nisl</a:t>
            </a:r>
            <a:r>
              <a:rPr lang="es-MX" altLang="es-MX" sz="1400" b="1" dirty="0">
                <a:solidFill>
                  <a:srgbClr val="231F20"/>
                </a:solidFill>
                <a:latin typeface="Libre Franklin Light" pitchFamily="2" charset="0"/>
                <a:ea typeface="Libre Franklin Light" pitchFamily="2" charset="0"/>
                <a:cs typeface="Libre Franklin Light" pitchFamily="2" charset="0"/>
              </a:rPr>
              <a:t> ut </a:t>
            </a:r>
            <a:r>
              <a:rPr lang="es-MX" altLang="es-MX" sz="1400" b="1" dirty="0" err="1">
                <a:solidFill>
                  <a:srgbClr val="231F20"/>
                </a:solidFill>
                <a:latin typeface="Libre Franklin Light" pitchFamily="2" charset="0"/>
                <a:ea typeface="Libre Franklin Light" pitchFamily="2" charset="0"/>
                <a:cs typeface="Libre Franklin Light" pitchFamily="2" charset="0"/>
              </a:rPr>
              <a:t>aliquip</a:t>
            </a:r>
            <a:r>
              <a:rPr lang="es-MX" altLang="es-MX" sz="1400" b="1" dirty="0">
                <a:solidFill>
                  <a:srgbClr val="231F20"/>
                </a:solidFill>
                <a:latin typeface="Libre Franklin Light" pitchFamily="2" charset="0"/>
                <a:ea typeface="Libre Franklin Light" pitchFamily="2" charset="0"/>
                <a:cs typeface="Libre Franklin Light" pitchFamily="2" charset="0"/>
              </a:rPr>
              <a:t> ex </a:t>
            </a:r>
            <a:r>
              <a:rPr lang="es-MX" altLang="es-MX" sz="1400" b="1" dirty="0" err="1">
                <a:solidFill>
                  <a:srgbClr val="231F20"/>
                </a:solidFill>
                <a:latin typeface="Libre Franklin Light" pitchFamily="2" charset="0"/>
                <a:ea typeface="Libre Franklin Light" pitchFamily="2" charset="0"/>
                <a:cs typeface="Libre Franklin Light" pitchFamily="2" charset="0"/>
              </a:rPr>
              <a:t>ea</a:t>
            </a:r>
            <a:r>
              <a:rPr lang="es-MX" altLang="es-MX" sz="1400" b="1" dirty="0">
                <a:solidFill>
                  <a:srgbClr val="231F20"/>
                </a:solidFill>
                <a:latin typeface="Libre Franklin Light" pitchFamily="2" charset="0"/>
                <a:ea typeface="Libre Franklin Light" pitchFamily="2" charset="0"/>
                <a:cs typeface="Libre Franklin Light" pitchFamily="2" charset="0"/>
              </a:rPr>
              <a:t> commodo </a:t>
            </a:r>
            <a:r>
              <a:rPr lang="es-MX" altLang="es-MX" sz="1400" b="1" dirty="0" err="1">
                <a:solidFill>
                  <a:srgbClr val="231F20"/>
                </a:solidFill>
                <a:latin typeface="Libre Franklin Light" pitchFamily="2" charset="0"/>
                <a:ea typeface="Libre Franklin Light" pitchFamily="2" charset="0"/>
                <a:cs typeface="Libre Franklin Light" pitchFamily="2" charset="0"/>
              </a:rPr>
              <a:t>consequat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Duis</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autem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vel</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eum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iriure</a:t>
            </a:r>
            <a:r>
              <a:rPr lang="es-MX" altLang="es-MX" sz="1400" b="1" dirty="0">
                <a:solidFill>
                  <a:srgbClr val="231F20"/>
                </a:solidFill>
                <a:latin typeface="Libre Franklin Light" pitchFamily="2" charset="0"/>
                <a:ea typeface="Libre Franklin Light" pitchFamily="2" charset="0"/>
                <a:cs typeface="Libre Franklin Light" pitchFamily="2" charset="0"/>
              </a:rPr>
              <a:t> dolor  in </a:t>
            </a:r>
            <a:r>
              <a:rPr lang="es-MX" altLang="es-MX" sz="1400" b="1" dirty="0" err="1">
                <a:solidFill>
                  <a:srgbClr val="231F20"/>
                </a:solidFill>
                <a:latin typeface="Libre Franklin Light" pitchFamily="2" charset="0"/>
                <a:ea typeface="Libre Franklin Light" pitchFamily="2" charset="0"/>
                <a:cs typeface="Libre Franklin Light" pitchFamily="2" charset="0"/>
              </a:rPr>
              <a:t>hendrerit</a:t>
            </a:r>
            <a:r>
              <a:rPr lang="es-MX" altLang="es-MX" sz="1400" b="1" dirty="0">
                <a:solidFill>
                  <a:srgbClr val="231F20"/>
                </a:solidFill>
                <a:latin typeface="Libre Franklin Light" pitchFamily="2" charset="0"/>
                <a:ea typeface="Libre Franklin Light" pitchFamily="2" charset="0"/>
                <a:cs typeface="Libre Franklin Light" pitchFamily="2" charset="0"/>
              </a:rPr>
              <a:t> in </a:t>
            </a:r>
            <a:r>
              <a:rPr lang="es-MX" altLang="es-MX" sz="1400" b="1" dirty="0" err="1">
                <a:solidFill>
                  <a:srgbClr val="231F20"/>
                </a:solidFill>
                <a:latin typeface="Libre Franklin Light" pitchFamily="2" charset="0"/>
                <a:ea typeface="Libre Franklin Light" pitchFamily="2" charset="0"/>
                <a:cs typeface="Libre Franklin Light" pitchFamily="2" charset="0"/>
              </a:rPr>
              <a:t>vulputate</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velit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esse</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molestie</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consequat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vel</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illum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dolore</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eu</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feugiat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nulla</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facilisis</a:t>
            </a:r>
            <a:r>
              <a:rPr lang="es-MX" altLang="es-MX" sz="1400" b="1" dirty="0">
                <a:solidFill>
                  <a:srgbClr val="231F20"/>
                </a:solidFill>
                <a:latin typeface="Libre Franklin Light" pitchFamily="2" charset="0"/>
                <a:ea typeface="Libre Franklin Light" pitchFamily="2" charset="0"/>
                <a:cs typeface="Libre Franklin Light" pitchFamily="2" charset="0"/>
              </a:rPr>
              <a:t> at vero  eros et </a:t>
            </a:r>
            <a:r>
              <a:rPr lang="es-MX" altLang="es-MX" sz="1400" b="1" dirty="0" err="1">
                <a:solidFill>
                  <a:srgbClr val="231F20"/>
                </a:solidFill>
                <a:latin typeface="Libre Franklin Light" pitchFamily="2" charset="0"/>
                <a:ea typeface="Libre Franklin Light" pitchFamily="2" charset="0"/>
                <a:cs typeface="Libre Franklin Light" pitchFamily="2" charset="0"/>
              </a:rPr>
              <a:t>accumsan</a:t>
            </a:r>
            <a:r>
              <a:rPr lang="es-MX" altLang="es-MX" sz="1400" b="1" dirty="0">
                <a:solidFill>
                  <a:srgbClr val="231F20"/>
                </a:solidFill>
                <a:latin typeface="Libre Franklin Light" pitchFamily="2" charset="0"/>
                <a:ea typeface="Libre Franklin Light" pitchFamily="2" charset="0"/>
                <a:cs typeface="Libre Franklin Light" pitchFamily="2" charset="0"/>
              </a:rPr>
              <a:t> et </a:t>
            </a:r>
            <a:r>
              <a:rPr lang="es-MX" altLang="es-MX" sz="1400" b="1" dirty="0" err="1">
                <a:solidFill>
                  <a:srgbClr val="231F20"/>
                </a:solidFill>
                <a:latin typeface="Libre Franklin Light" pitchFamily="2" charset="0"/>
                <a:ea typeface="Libre Franklin Light" pitchFamily="2" charset="0"/>
                <a:cs typeface="Libre Franklin Light" pitchFamily="2" charset="0"/>
              </a:rPr>
              <a:t>iusto</a:t>
            </a:r>
            <a:r>
              <a:rPr lang="es-MX" altLang="es-MX" sz="1400" b="1" dirty="0">
                <a:solidFill>
                  <a:srgbClr val="231F20"/>
                </a:solidFill>
                <a:latin typeface="Libre Franklin Light" pitchFamily="2" charset="0"/>
                <a:ea typeface="Libre Franklin Light" pitchFamily="2" charset="0"/>
                <a:cs typeface="Libre Franklin Light" pitchFamily="2" charset="0"/>
              </a:rPr>
              <a:t> odio </a:t>
            </a:r>
            <a:r>
              <a:rPr lang="es-MX" altLang="es-MX" sz="1400" b="1" dirty="0" err="1">
                <a:solidFill>
                  <a:srgbClr val="231F20"/>
                </a:solidFill>
                <a:latin typeface="Libre Franklin Light" pitchFamily="2" charset="0"/>
                <a:ea typeface="Libre Franklin Light" pitchFamily="2" charset="0"/>
                <a:cs typeface="Libre Franklin Light" pitchFamily="2" charset="0"/>
              </a:rPr>
              <a:t>dignissim</a:t>
            </a:r>
            <a:r>
              <a:rPr lang="es-MX" altLang="es-MX" sz="1400" b="1" dirty="0">
                <a:solidFill>
                  <a:srgbClr val="231F20"/>
                </a:solidFill>
                <a:latin typeface="Libre Franklin Light" pitchFamily="2" charset="0"/>
                <a:ea typeface="Libre Franklin Light" pitchFamily="2" charset="0"/>
                <a:cs typeface="Libre Franklin Light" pitchFamily="2" charset="0"/>
              </a:rPr>
              <a:t> qui </a:t>
            </a:r>
            <a:r>
              <a:rPr lang="es-MX" altLang="es-MX" sz="1400" b="1" dirty="0" err="1">
                <a:solidFill>
                  <a:srgbClr val="231F20"/>
                </a:solidFill>
                <a:latin typeface="Libre Franklin Light" pitchFamily="2" charset="0"/>
                <a:ea typeface="Libre Franklin Light" pitchFamily="2" charset="0"/>
                <a:cs typeface="Libre Franklin Light" pitchFamily="2" charset="0"/>
              </a:rPr>
              <a:t>blandit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praesent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luptatum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zzril</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delenit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augue</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duis</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dolore</a:t>
            </a:r>
            <a:r>
              <a:rPr lang="es-MX" altLang="es-MX" sz="1400" b="1" dirty="0">
                <a:solidFill>
                  <a:srgbClr val="231F20"/>
                </a:solidFill>
                <a:latin typeface="Libre Franklin Light" pitchFamily="2" charset="0"/>
                <a:ea typeface="Libre Franklin Light" pitchFamily="2" charset="0"/>
                <a:cs typeface="Libre Franklin Light" pitchFamily="2" charset="0"/>
              </a:rPr>
              <a:t>  te </a:t>
            </a:r>
            <a:r>
              <a:rPr lang="es-MX" altLang="es-MX" sz="1400" b="1" dirty="0" err="1">
                <a:solidFill>
                  <a:srgbClr val="231F20"/>
                </a:solidFill>
                <a:latin typeface="Libre Franklin Light" pitchFamily="2" charset="0"/>
                <a:ea typeface="Libre Franklin Light" pitchFamily="2" charset="0"/>
                <a:cs typeface="Libre Franklin Light" pitchFamily="2" charset="0"/>
              </a:rPr>
              <a:t>feugait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nulla</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facilisi</a:t>
            </a:r>
            <a:r>
              <a:rPr lang="es-MX" altLang="es-MX" sz="1400" b="1" dirty="0">
                <a:solidFill>
                  <a:srgbClr val="231F20"/>
                </a:solidFill>
                <a:latin typeface="Libre Franklin Light" pitchFamily="2" charset="0"/>
                <a:ea typeface="Libre Franklin Light" pitchFamily="2" charset="0"/>
                <a:cs typeface="Libre Franklin Light" pitchFamily="2" charset="0"/>
              </a:rPr>
              <a:t>.</a:t>
            </a:r>
            <a:endParaRPr lang="es-MX" altLang="es-MX" sz="1400" b="1" dirty="0">
              <a:latin typeface="Libre Franklin Light" pitchFamily="2" charset="0"/>
              <a:ea typeface="Libre Franklin Light" pitchFamily="2" charset="0"/>
              <a:cs typeface="Libre Franklin Light" pitchFamily="2" charset="0"/>
            </a:endParaRPr>
          </a:p>
          <a:p>
            <a:pPr algn="just" eaLnBrk="1" hangingPunct="1"/>
            <a:r>
              <a:rPr lang="es-MX" altLang="es-MX" sz="1400" b="1" dirty="0" err="1">
                <a:solidFill>
                  <a:srgbClr val="231F20"/>
                </a:solidFill>
                <a:latin typeface="Libre Franklin Light" pitchFamily="2" charset="0"/>
                <a:ea typeface="Libre Franklin Light" pitchFamily="2" charset="0"/>
                <a:cs typeface="Libre Franklin Light" pitchFamily="2" charset="0"/>
              </a:rPr>
              <a:t>Lorem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ipsum</a:t>
            </a:r>
            <a:r>
              <a:rPr lang="es-MX" altLang="es-MX" sz="1400" b="1" dirty="0">
                <a:solidFill>
                  <a:srgbClr val="231F20"/>
                </a:solidFill>
                <a:latin typeface="Libre Franklin Light" pitchFamily="2" charset="0"/>
                <a:ea typeface="Libre Franklin Light" pitchFamily="2" charset="0"/>
                <a:cs typeface="Libre Franklin Light" pitchFamily="2" charset="0"/>
              </a:rPr>
              <a:t> dolor </a:t>
            </a:r>
            <a:r>
              <a:rPr lang="es-MX" altLang="es-MX" sz="1400" b="1" dirty="0" err="1">
                <a:solidFill>
                  <a:srgbClr val="231F20"/>
                </a:solidFill>
                <a:latin typeface="Libre Franklin Light" pitchFamily="2" charset="0"/>
                <a:ea typeface="Libre Franklin Light" pitchFamily="2" charset="0"/>
                <a:cs typeface="Libre Franklin Light" pitchFamily="2" charset="0"/>
              </a:rPr>
              <a:t>sit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amet</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cons</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ectetuer</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adipiscing</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elit</a:t>
            </a:r>
            <a:r>
              <a:rPr lang="es-MX" altLang="es-MX" sz="1400" b="1" dirty="0">
                <a:solidFill>
                  <a:srgbClr val="231F20"/>
                </a:solidFill>
                <a:latin typeface="Libre Franklin Light" pitchFamily="2" charset="0"/>
                <a:ea typeface="Libre Franklin Light" pitchFamily="2" charset="0"/>
                <a:cs typeface="Libre Franklin Light" pitchFamily="2" charset="0"/>
              </a:rPr>
              <a:t>, sed </a:t>
            </a:r>
            <a:r>
              <a:rPr lang="es-MX" altLang="es-MX" sz="1400" b="1" dirty="0" err="1">
                <a:solidFill>
                  <a:srgbClr val="231F20"/>
                </a:solidFill>
                <a:latin typeface="Libre Franklin Light" pitchFamily="2" charset="0"/>
                <a:ea typeface="Libre Franklin Light" pitchFamily="2" charset="0"/>
                <a:cs typeface="Libre Franklin Light" pitchFamily="2" charset="0"/>
              </a:rPr>
              <a:t>diam</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nonummy</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nibh</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euismod</a:t>
            </a:r>
            <a:r>
              <a:rPr lang="es-MX" altLang="es-MX" sz="1400" b="1" dirty="0">
                <a:solidFill>
                  <a:srgbClr val="231F20"/>
                </a:solidFill>
                <a:latin typeface="Libre Franklin Light" pitchFamily="2" charset="0"/>
                <a:ea typeface="Libre Franklin Light" pitchFamily="2" charset="0"/>
                <a:cs typeface="Libre Franklin Light" pitchFamily="2" charset="0"/>
              </a:rPr>
              <a:t> </a:t>
            </a:r>
            <a:r>
              <a:rPr lang="es-MX" altLang="es-MX" sz="1400" b="1" dirty="0" err="1">
                <a:solidFill>
                  <a:srgbClr val="231F20"/>
                </a:solidFill>
                <a:latin typeface="Libre Franklin Light" pitchFamily="2" charset="0"/>
                <a:ea typeface="Libre Franklin Light" pitchFamily="2" charset="0"/>
                <a:cs typeface="Libre Franklin Light" pitchFamily="2" charset="0"/>
              </a:rPr>
              <a:t>tincidunt</a:t>
            </a:r>
            <a:endParaRPr lang="es-MX" altLang="es-MX" sz="1400" b="1" dirty="0">
              <a:latin typeface="Libre Franklin Light" pitchFamily="2" charset="0"/>
              <a:ea typeface="Libre Franklin Light" pitchFamily="2" charset="0"/>
              <a:cs typeface="Libre Franklin Light" pitchFamily="2" charset="0"/>
            </a:endParaRPr>
          </a:p>
        </p:txBody>
      </p:sp>
      <p:sp>
        <p:nvSpPr>
          <p:cNvPr id="9251" name="Imagen 86" descr="Imagen que contiene botella, alimentos, firmar, gente&#10;&#10;Descripción generada automáticamente">
            <a:extLst>
              <a:ext uri="{FF2B5EF4-FFF2-40B4-BE49-F238E27FC236}">
                <a16:creationId xmlns:a16="http://schemas.microsoft.com/office/drawing/2014/main" id="{D7D8878E-4070-29CA-7A27-BAE64401881A}"/>
              </a:ext>
            </a:extLst>
          </p:cNvPr>
          <p:cNvSpPr>
            <a:spLocks noChangeAspect="1" noChangeArrowheads="1"/>
          </p:cNvSpPr>
          <p:nvPr/>
        </p:nvSpPr>
        <p:spPr bwMode="auto">
          <a:xfrm>
            <a:off x="2752725" y="369888"/>
            <a:ext cx="3078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9252" name="Imagen 85">
            <a:extLst>
              <a:ext uri="{FF2B5EF4-FFF2-40B4-BE49-F238E27FC236}">
                <a16:creationId xmlns:a16="http://schemas.microsoft.com/office/drawing/2014/main" id="{E3F5B45A-AF6B-7A76-519A-107E55D688BD}"/>
              </a:ext>
            </a:extLst>
          </p:cNvPr>
          <p:cNvSpPr>
            <a:spLocks noChangeAspect="1" noChangeArrowheads="1"/>
          </p:cNvSpPr>
          <p:nvPr/>
        </p:nvSpPr>
        <p:spPr bwMode="auto">
          <a:xfrm>
            <a:off x="3171825" y="3811588"/>
            <a:ext cx="13239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 name="object 7">
            <a:extLst>
              <a:ext uri="{FF2B5EF4-FFF2-40B4-BE49-F238E27FC236}">
                <a16:creationId xmlns:a16="http://schemas.microsoft.com/office/drawing/2014/main" id="{71B67F66-F5C3-EBC4-B31B-FDDF67CD4256}"/>
              </a:ext>
            </a:extLst>
          </p:cNvPr>
          <p:cNvSpPr/>
          <p:nvPr/>
        </p:nvSpPr>
        <p:spPr>
          <a:xfrm>
            <a:off x="-23389" y="0"/>
            <a:ext cx="890587" cy="77724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3" name="object 7">
            <a:extLst>
              <a:ext uri="{FF2B5EF4-FFF2-40B4-BE49-F238E27FC236}">
                <a16:creationId xmlns:a16="http://schemas.microsoft.com/office/drawing/2014/main" id="{F47E1873-F4D4-B745-0712-155D37C9DBE3}"/>
              </a:ext>
            </a:extLst>
          </p:cNvPr>
          <p:cNvSpPr/>
          <p:nvPr/>
        </p:nvSpPr>
        <p:spPr>
          <a:xfrm>
            <a:off x="12943480"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pic>
        <p:nvPicPr>
          <p:cNvPr id="7" name="Imagen 6">
            <a:extLst>
              <a:ext uri="{FF2B5EF4-FFF2-40B4-BE49-F238E27FC236}">
                <a16:creationId xmlns:a16="http://schemas.microsoft.com/office/drawing/2014/main" id="{B80628A9-6CC5-BE76-88FC-ADC7CA6A73EE}"/>
              </a:ext>
            </a:extLst>
          </p:cNvPr>
          <p:cNvPicPr>
            <a:picLocks noChangeAspect="1"/>
          </p:cNvPicPr>
          <p:nvPr/>
        </p:nvPicPr>
        <p:blipFill>
          <a:blip r:embed="rId2">
            <a:biLevel thresh="25000"/>
          </a:blip>
          <a:stretch>
            <a:fillRect/>
          </a:stretch>
        </p:blipFill>
        <p:spPr>
          <a:xfrm>
            <a:off x="3440457" y="3944210"/>
            <a:ext cx="1085506" cy="1084321"/>
          </a:xfrm>
          <a:prstGeom prst="rect">
            <a:avLst/>
          </a:prstGeom>
        </p:spPr>
      </p:pic>
      <p:pic>
        <p:nvPicPr>
          <p:cNvPr id="8" name="Imagen 7">
            <a:extLst>
              <a:ext uri="{FF2B5EF4-FFF2-40B4-BE49-F238E27FC236}">
                <a16:creationId xmlns:a16="http://schemas.microsoft.com/office/drawing/2014/main" id="{0C8495CB-5F8C-CFD6-9B15-A40566A99F3D}"/>
              </a:ext>
            </a:extLst>
          </p:cNvPr>
          <p:cNvPicPr>
            <a:picLocks noChangeAspect="1"/>
          </p:cNvPicPr>
          <p:nvPr/>
        </p:nvPicPr>
        <p:blipFill>
          <a:blip r:embed="rId3"/>
          <a:stretch>
            <a:fillRect/>
          </a:stretch>
        </p:blipFill>
        <p:spPr>
          <a:xfrm>
            <a:off x="5423788" y="5740650"/>
            <a:ext cx="1073959" cy="1084321"/>
          </a:xfrm>
          <a:prstGeom prst="rect">
            <a:avLst/>
          </a:prstGeom>
        </p:spPr>
      </p:pic>
      <p:pic>
        <p:nvPicPr>
          <p:cNvPr id="9" name="Imagen 8">
            <a:extLst>
              <a:ext uri="{FF2B5EF4-FFF2-40B4-BE49-F238E27FC236}">
                <a16:creationId xmlns:a16="http://schemas.microsoft.com/office/drawing/2014/main" id="{AA2F3A23-7644-ED84-ECAC-95F7CA6D1A6A}"/>
              </a:ext>
            </a:extLst>
          </p:cNvPr>
          <p:cNvPicPr>
            <a:picLocks noChangeAspect="1"/>
          </p:cNvPicPr>
          <p:nvPr/>
        </p:nvPicPr>
        <p:blipFill>
          <a:blip r:embed="rId4">
            <a:biLevel thresh="25000"/>
          </a:blip>
          <a:stretch>
            <a:fillRect/>
          </a:stretch>
        </p:blipFill>
        <p:spPr>
          <a:xfrm>
            <a:off x="7498107" y="3956415"/>
            <a:ext cx="1085506" cy="1072786"/>
          </a:xfrm>
          <a:prstGeom prst="rect">
            <a:avLst/>
          </a:prstGeom>
        </p:spPr>
      </p:pic>
      <p:pic>
        <p:nvPicPr>
          <p:cNvPr id="10" name="Imagen 9">
            <a:extLst>
              <a:ext uri="{FF2B5EF4-FFF2-40B4-BE49-F238E27FC236}">
                <a16:creationId xmlns:a16="http://schemas.microsoft.com/office/drawing/2014/main" id="{887C3352-3569-3C82-90FF-AB477018EA77}"/>
              </a:ext>
            </a:extLst>
          </p:cNvPr>
          <p:cNvPicPr>
            <a:picLocks noChangeAspect="1"/>
          </p:cNvPicPr>
          <p:nvPr/>
        </p:nvPicPr>
        <p:blipFill>
          <a:blip r:embed="rId5">
            <a:biLevel thresh="25000"/>
          </a:blip>
          <a:stretch>
            <a:fillRect/>
          </a:stretch>
        </p:blipFill>
        <p:spPr>
          <a:xfrm>
            <a:off x="9419958" y="5771235"/>
            <a:ext cx="1073959" cy="1072786"/>
          </a:xfrm>
          <a:prstGeom prst="rect">
            <a:avLst/>
          </a:prstGeom>
        </p:spPr>
      </p:pic>
      <p:pic>
        <p:nvPicPr>
          <p:cNvPr id="12" name="Imagen 11" descr="Imagen que contiene botella, alimentos, firmar, gente&#10;&#10;Descripción generada automáticamente">
            <a:extLst>
              <a:ext uri="{FF2B5EF4-FFF2-40B4-BE49-F238E27FC236}">
                <a16:creationId xmlns:a16="http://schemas.microsoft.com/office/drawing/2014/main" id="{C303DD75-F78B-714D-0446-16C260904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6051" y="235213"/>
            <a:ext cx="3834808" cy="1179423"/>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object 2">
            <a:extLst>
              <a:ext uri="{FF2B5EF4-FFF2-40B4-BE49-F238E27FC236}">
                <a16:creationId xmlns:a16="http://schemas.microsoft.com/office/drawing/2014/main" id="{A93050AA-A944-2C80-2F58-0A43FD83ABF8}"/>
              </a:ext>
            </a:extLst>
          </p:cNvPr>
          <p:cNvSpPr>
            <a:spLocks/>
          </p:cNvSpPr>
          <p:nvPr/>
        </p:nvSpPr>
        <p:spPr bwMode="auto">
          <a:xfrm>
            <a:off x="870203" y="4815549"/>
            <a:ext cx="2132012" cy="2341563"/>
          </a:xfrm>
          <a:custGeom>
            <a:avLst/>
            <a:gdLst>
              <a:gd name="T0" fmla="*/ 1829892 w 2132330"/>
              <a:gd name="T1" fmla="*/ 0 h 2341245"/>
              <a:gd name="T2" fmla="*/ 302158 w 2132330"/>
              <a:gd name="T3" fmla="*/ 0 h 2341245"/>
              <a:gd name="T4" fmla="*/ 253146 w 2132330"/>
              <a:gd name="T5" fmla="*/ 3954 h 2341245"/>
              <a:gd name="T6" fmla="*/ 206652 w 2132330"/>
              <a:gd name="T7" fmla="*/ 15404 h 2341245"/>
              <a:gd name="T8" fmla="*/ 163298 w 2132330"/>
              <a:gd name="T9" fmla="*/ 33726 h 2341245"/>
              <a:gd name="T10" fmla="*/ 123707 w 2132330"/>
              <a:gd name="T11" fmla="*/ 58299 h 2341245"/>
              <a:gd name="T12" fmla="*/ 88499 w 2132330"/>
              <a:gd name="T13" fmla="*/ 88501 h 2341245"/>
              <a:gd name="T14" fmla="*/ 58298 w 2132330"/>
              <a:gd name="T15" fmla="*/ 123710 h 2341245"/>
              <a:gd name="T16" fmla="*/ 33726 w 2132330"/>
              <a:gd name="T17" fmla="*/ 163303 h 2341245"/>
              <a:gd name="T18" fmla="*/ 15404 w 2132330"/>
              <a:gd name="T19" fmla="*/ 206659 h 2341245"/>
              <a:gd name="T20" fmla="*/ 3954 w 2132330"/>
              <a:gd name="T21" fmla="*/ 253155 h 2341245"/>
              <a:gd name="T22" fmla="*/ 0 w 2132330"/>
              <a:gd name="T23" fmla="*/ 302171 h 2341245"/>
              <a:gd name="T24" fmla="*/ 0 w 2132330"/>
              <a:gd name="T25" fmla="*/ 2340902 h 2341245"/>
              <a:gd name="T26" fmla="*/ 2132050 w 2132330"/>
              <a:gd name="T27" fmla="*/ 2340902 h 2341245"/>
              <a:gd name="T28" fmla="*/ 2132050 w 2132330"/>
              <a:gd name="T29" fmla="*/ 302171 h 2341245"/>
              <a:gd name="T30" fmla="*/ 2128095 w 2132330"/>
              <a:gd name="T31" fmla="*/ 253155 h 2341245"/>
              <a:gd name="T32" fmla="*/ 2116646 w 2132330"/>
              <a:gd name="T33" fmla="*/ 206659 h 2341245"/>
              <a:gd name="T34" fmla="*/ 2098324 w 2132330"/>
              <a:gd name="T35" fmla="*/ 163303 h 2341245"/>
              <a:gd name="T36" fmla="*/ 2073751 w 2132330"/>
              <a:gd name="T37" fmla="*/ 123710 h 2341245"/>
              <a:gd name="T38" fmla="*/ 2043550 w 2132330"/>
              <a:gd name="T39" fmla="*/ 88501 h 2341245"/>
              <a:gd name="T40" fmla="*/ 2008343 w 2132330"/>
              <a:gd name="T41" fmla="*/ 58299 h 2341245"/>
              <a:gd name="T42" fmla="*/ 1968751 w 2132330"/>
              <a:gd name="T43" fmla="*/ 33726 h 2341245"/>
              <a:gd name="T44" fmla="*/ 1925397 w 2132330"/>
              <a:gd name="T45" fmla="*/ 15404 h 2341245"/>
              <a:gd name="T46" fmla="*/ 1878903 w 2132330"/>
              <a:gd name="T47" fmla="*/ 3954 h 2341245"/>
              <a:gd name="T48" fmla="*/ 1829892 w 2132330"/>
              <a:gd name="T49" fmla="*/ 0 h 234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2330" h="2341245">
                <a:moveTo>
                  <a:pt x="1829892" y="0"/>
                </a:moveTo>
                <a:lnTo>
                  <a:pt x="302158" y="0"/>
                </a:lnTo>
                <a:lnTo>
                  <a:pt x="253146" y="3954"/>
                </a:lnTo>
                <a:lnTo>
                  <a:pt x="206652" y="15404"/>
                </a:lnTo>
                <a:lnTo>
                  <a:pt x="163298" y="33726"/>
                </a:lnTo>
                <a:lnTo>
                  <a:pt x="123707" y="58299"/>
                </a:lnTo>
                <a:lnTo>
                  <a:pt x="88499" y="88501"/>
                </a:lnTo>
                <a:lnTo>
                  <a:pt x="58298" y="123710"/>
                </a:lnTo>
                <a:lnTo>
                  <a:pt x="33726" y="163303"/>
                </a:lnTo>
                <a:lnTo>
                  <a:pt x="15404" y="206659"/>
                </a:lnTo>
                <a:lnTo>
                  <a:pt x="3954" y="253155"/>
                </a:lnTo>
                <a:lnTo>
                  <a:pt x="0" y="302171"/>
                </a:lnTo>
                <a:lnTo>
                  <a:pt x="0" y="2340902"/>
                </a:lnTo>
                <a:lnTo>
                  <a:pt x="2132050" y="2340902"/>
                </a:lnTo>
                <a:lnTo>
                  <a:pt x="2132050" y="302171"/>
                </a:lnTo>
                <a:lnTo>
                  <a:pt x="2128095" y="253155"/>
                </a:lnTo>
                <a:lnTo>
                  <a:pt x="2116646" y="206659"/>
                </a:lnTo>
                <a:lnTo>
                  <a:pt x="2098324" y="163303"/>
                </a:lnTo>
                <a:lnTo>
                  <a:pt x="2073751" y="123710"/>
                </a:lnTo>
                <a:lnTo>
                  <a:pt x="2043550" y="88501"/>
                </a:lnTo>
                <a:lnTo>
                  <a:pt x="2008343" y="58299"/>
                </a:lnTo>
                <a:lnTo>
                  <a:pt x="1968751" y="33726"/>
                </a:lnTo>
                <a:lnTo>
                  <a:pt x="1925397" y="15404"/>
                </a:lnTo>
                <a:lnTo>
                  <a:pt x="1878903" y="3954"/>
                </a:lnTo>
                <a:lnTo>
                  <a:pt x="1829892"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3" name="object 3">
            <a:extLst>
              <a:ext uri="{FF2B5EF4-FFF2-40B4-BE49-F238E27FC236}">
                <a16:creationId xmlns:a16="http://schemas.microsoft.com/office/drawing/2014/main" id="{6BBB28AE-C6AE-BCF2-F619-019DD17BB659}"/>
              </a:ext>
            </a:extLst>
          </p:cNvPr>
          <p:cNvSpPr>
            <a:spLocks/>
          </p:cNvSpPr>
          <p:nvPr/>
        </p:nvSpPr>
        <p:spPr bwMode="auto">
          <a:xfrm>
            <a:off x="3393392" y="4853490"/>
            <a:ext cx="2132013" cy="2341563"/>
          </a:xfrm>
          <a:custGeom>
            <a:avLst/>
            <a:gdLst>
              <a:gd name="T0" fmla="*/ 2132050 w 2132329"/>
              <a:gd name="T1" fmla="*/ 0 h 2341245"/>
              <a:gd name="T2" fmla="*/ 0 w 2132329"/>
              <a:gd name="T3" fmla="*/ 0 h 2341245"/>
              <a:gd name="T4" fmla="*/ 0 w 2132329"/>
              <a:gd name="T5" fmla="*/ 1955431 h 2341245"/>
              <a:gd name="T6" fmla="*/ 3003 w 2132329"/>
              <a:gd name="T7" fmla="*/ 2003784 h 2341245"/>
              <a:gd name="T8" fmla="*/ 11772 w 2132329"/>
              <a:gd name="T9" fmla="*/ 2050344 h 2341245"/>
              <a:gd name="T10" fmla="*/ 25946 w 2132329"/>
              <a:gd name="T11" fmla="*/ 2094751 h 2341245"/>
              <a:gd name="T12" fmla="*/ 45164 w 2132329"/>
              <a:gd name="T13" fmla="*/ 2136643 h 2341245"/>
              <a:gd name="T14" fmla="*/ 69063 w 2132329"/>
              <a:gd name="T15" fmla="*/ 2175659 h 2341245"/>
              <a:gd name="T16" fmla="*/ 97284 w 2132329"/>
              <a:gd name="T17" fmla="*/ 2211438 h 2341245"/>
              <a:gd name="T18" fmla="*/ 129465 w 2132329"/>
              <a:gd name="T19" fmla="*/ 2243618 h 2341245"/>
              <a:gd name="T20" fmla="*/ 165245 w 2132329"/>
              <a:gd name="T21" fmla="*/ 2271838 h 2341245"/>
              <a:gd name="T22" fmla="*/ 204262 w 2132329"/>
              <a:gd name="T23" fmla="*/ 2295738 h 2341245"/>
              <a:gd name="T24" fmla="*/ 246156 w 2132329"/>
              <a:gd name="T25" fmla="*/ 2314955 h 2341245"/>
              <a:gd name="T26" fmla="*/ 290564 w 2132329"/>
              <a:gd name="T27" fmla="*/ 2329129 h 2341245"/>
              <a:gd name="T28" fmla="*/ 337127 w 2132329"/>
              <a:gd name="T29" fmla="*/ 2337898 h 2341245"/>
              <a:gd name="T30" fmla="*/ 385483 w 2132329"/>
              <a:gd name="T31" fmla="*/ 2340902 h 2341245"/>
              <a:gd name="T32" fmla="*/ 1746567 w 2132329"/>
              <a:gd name="T33" fmla="*/ 2340902 h 2341245"/>
              <a:gd name="T34" fmla="*/ 1794922 w 2132329"/>
              <a:gd name="T35" fmla="*/ 2337898 h 2341245"/>
              <a:gd name="T36" fmla="*/ 1841485 w 2132329"/>
              <a:gd name="T37" fmla="*/ 2329129 h 2341245"/>
              <a:gd name="T38" fmla="*/ 1885894 w 2132329"/>
              <a:gd name="T39" fmla="*/ 2314955 h 2341245"/>
              <a:gd name="T40" fmla="*/ 1927787 w 2132329"/>
              <a:gd name="T41" fmla="*/ 2295738 h 2341245"/>
              <a:gd name="T42" fmla="*/ 1966805 w 2132329"/>
              <a:gd name="T43" fmla="*/ 2271838 h 2341245"/>
              <a:gd name="T44" fmla="*/ 2002584 w 2132329"/>
              <a:gd name="T45" fmla="*/ 2243618 h 2341245"/>
              <a:gd name="T46" fmla="*/ 2034765 w 2132329"/>
              <a:gd name="T47" fmla="*/ 2211438 h 2341245"/>
              <a:gd name="T48" fmla="*/ 2062986 w 2132329"/>
              <a:gd name="T49" fmla="*/ 2175659 h 2341245"/>
              <a:gd name="T50" fmla="*/ 2086886 w 2132329"/>
              <a:gd name="T51" fmla="*/ 2136643 h 2341245"/>
              <a:gd name="T52" fmla="*/ 2106103 w 2132329"/>
              <a:gd name="T53" fmla="*/ 2094751 h 2341245"/>
              <a:gd name="T54" fmla="*/ 2120277 w 2132329"/>
              <a:gd name="T55" fmla="*/ 2050344 h 2341245"/>
              <a:gd name="T56" fmla="*/ 2129047 w 2132329"/>
              <a:gd name="T57" fmla="*/ 2003784 h 2341245"/>
              <a:gd name="T58" fmla="*/ 2132050 w 2132329"/>
              <a:gd name="T59" fmla="*/ 1955431 h 2341245"/>
              <a:gd name="T60" fmla="*/ 2132050 w 2132329"/>
              <a:gd name="T61" fmla="*/ 0 h 234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32329" h="2341245">
                <a:moveTo>
                  <a:pt x="2132050" y="0"/>
                </a:moveTo>
                <a:lnTo>
                  <a:pt x="0" y="0"/>
                </a:lnTo>
                <a:lnTo>
                  <a:pt x="0" y="1955431"/>
                </a:lnTo>
                <a:lnTo>
                  <a:pt x="3003" y="2003784"/>
                </a:lnTo>
                <a:lnTo>
                  <a:pt x="11772" y="2050344"/>
                </a:lnTo>
                <a:lnTo>
                  <a:pt x="25946" y="2094751"/>
                </a:lnTo>
                <a:lnTo>
                  <a:pt x="45164" y="2136643"/>
                </a:lnTo>
                <a:lnTo>
                  <a:pt x="69063" y="2175659"/>
                </a:lnTo>
                <a:lnTo>
                  <a:pt x="97284" y="2211438"/>
                </a:lnTo>
                <a:lnTo>
                  <a:pt x="129465" y="2243618"/>
                </a:lnTo>
                <a:lnTo>
                  <a:pt x="165245" y="2271838"/>
                </a:lnTo>
                <a:lnTo>
                  <a:pt x="204262" y="2295738"/>
                </a:lnTo>
                <a:lnTo>
                  <a:pt x="246156" y="2314955"/>
                </a:lnTo>
                <a:lnTo>
                  <a:pt x="290564" y="2329129"/>
                </a:lnTo>
                <a:lnTo>
                  <a:pt x="337127" y="2337898"/>
                </a:lnTo>
                <a:lnTo>
                  <a:pt x="385483" y="2340902"/>
                </a:lnTo>
                <a:lnTo>
                  <a:pt x="1746567" y="2340902"/>
                </a:lnTo>
                <a:lnTo>
                  <a:pt x="1794922" y="2337898"/>
                </a:lnTo>
                <a:lnTo>
                  <a:pt x="1841485" y="2329129"/>
                </a:lnTo>
                <a:lnTo>
                  <a:pt x="1885894" y="2314955"/>
                </a:lnTo>
                <a:lnTo>
                  <a:pt x="1927787" y="2295738"/>
                </a:lnTo>
                <a:lnTo>
                  <a:pt x="1966805" y="2271838"/>
                </a:lnTo>
                <a:lnTo>
                  <a:pt x="2002584" y="2243618"/>
                </a:lnTo>
                <a:lnTo>
                  <a:pt x="2034765" y="2211438"/>
                </a:lnTo>
                <a:lnTo>
                  <a:pt x="2062986" y="2175659"/>
                </a:lnTo>
                <a:lnTo>
                  <a:pt x="2086886" y="2136643"/>
                </a:lnTo>
                <a:lnTo>
                  <a:pt x="2106103" y="2094751"/>
                </a:lnTo>
                <a:lnTo>
                  <a:pt x="2120277" y="2050344"/>
                </a:lnTo>
                <a:lnTo>
                  <a:pt x="2129047" y="2003784"/>
                </a:lnTo>
                <a:lnTo>
                  <a:pt x="2132050" y="1955431"/>
                </a:lnTo>
                <a:lnTo>
                  <a:pt x="2132050" y="0"/>
                </a:lnTo>
                <a:close/>
              </a:path>
            </a:pathLst>
          </a:custGeom>
          <a:solidFill>
            <a:srgbClr val="19493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4" name="object 4">
            <a:extLst>
              <a:ext uri="{FF2B5EF4-FFF2-40B4-BE49-F238E27FC236}">
                <a16:creationId xmlns:a16="http://schemas.microsoft.com/office/drawing/2014/main" id="{A2A64211-9DBC-931F-D81B-DF51BFF72118}"/>
              </a:ext>
            </a:extLst>
          </p:cNvPr>
          <p:cNvSpPr>
            <a:spLocks/>
          </p:cNvSpPr>
          <p:nvPr/>
        </p:nvSpPr>
        <p:spPr bwMode="auto">
          <a:xfrm>
            <a:off x="6079377" y="4815549"/>
            <a:ext cx="2132012" cy="2341563"/>
          </a:xfrm>
          <a:custGeom>
            <a:avLst/>
            <a:gdLst>
              <a:gd name="T0" fmla="*/ 1807387 w 2132329"/>
              <a:gd name="T1" fmla="*/ 0 h 2341245"/>
              <a:gd name="T2" fmla="*/ 324650 w 2132329"/>
              <a:gd name="T3" fmla="*/ 0 h 2341245"/>
              <a:gd name="T4" fmla="*/ 276672 w 2132329"/>
              <a:gd name="T5" fmla="*/ 3520 h 2341245"/>
              <a:gd name="T6" fmla="*/ 230882 w 2132329"/>
              <a:gd name="T7" fmla="*/ 13745 h 2341245"/>
              <a:gd name="T8" fmla="*/ 187780 w 2132329"/>
              <a:gd name="T9" fmla="*/ 30173 h 2341245"/>
              <a:gd name="T10" fmla="*/ 147869 w 2132329"/>
              <a:gd name="T11" fmla="*/ 52303 h 2341245"/>
              <a:gd name="T12" fmla="*/ 111650 w 2132329"/>
              <a:gd name="T13" fmla="*/ 79631 h 2341245"/>
              <a:gd name="T14" fmla="*/ 79627 w 2132329"/>
              <a:gd name="T15" fmla="*/ 111656 h 2341245"/>
              <a:gd name="T16" fmla="*/ 52300 w 2132329"/>
              <a:gd name="T17" fmla="*/ 147875 h 2341245"/>
              <a:gd name="T18" fmla="*/ 30171 w 2132329"/>
              <a:gd name="T19" fmla="*/ 187786 h 2341245"/>
              <a:gd name="T20" fmla="*/ 13744 w 2132329"/>
              <a:gd name="T21" fmla="*/ 230887 h 2341245"/>
              <a:gd name="T22" fmla="*/ 3519 w 2132329"/>
              <a:gd name="T23" fmla="*/ 276675 h 2341245"/>
              <a:gd name="T24" fmla="*/ 0 w 2132329"/>
              <a:gd name="T25" fmla="*/ 324650 h 2341245"/>
              <a:gd name="T26" fmla="*/ 0 w 2132329"/>
              <a:gd name="T27" fmla="*/ 2340902 h 2341245"/>
              <a:gd name="T28" fmla="*/ 2132037 w 2132329"/>
              <a:gd name="T29" fmla="*/ 2340902 h 2341245"/>
              <a:gd name="T30" fmla="*/ 2132037 w 2132329"/>
              <a:gd name="T31" fmla="*/ 324650 h 2341245"/>
              <a:gd name="T32" fmla="*/ 2128517 w 2132329"/>
              <a:gd name="T33" fmla="*/ 276675 h 2341245"/>
              <a:gd name="T34" fmla="*/ 2118292 w 2132329"/>
              <a:gd name="T35" fmla="*/ 230887 h 2341245"/>
              <a:gd name="T36" fmla="*/ 2101863 w 2132329"/>
              <a:gd name="T37" fmla="*/ 187786 h 2341245"/>
              <a:gd name="T38" fmla="*/ 2079734 w 2132329"/>
              <a:gd name="T39" fmla="*/ 147875 h 2341245"/>
              <a:gd name="T40" fmla="*/ 2052406 w 2132329"/>
              <a:gd name="T41" fmla="*/ 111656 h 2341245"/>
              <a:gd name="T42" fmla="*/ 2020381 w 2132329"/>
              <a:gd name="T43" fmla="*/ 79631 h 2341245"/>
              <a:gd name="T44" fmla="*/ 1984162 w 2132329"/>
              <a:gd name="T45" fmla="*/ 52303 h 2341245"/>
              <a:gd name="T46" fmla="*/ 1944251 w 2132329"/>
              <a:gd name="T47" fmla="*/ 30173 h 2341245"/>
              <a:gd name="T48" fmla="*/ 1901150 w 2132329"/>
              <a:gd name="T49" fmla="*/ 13745 h 2341245"/>
              <a:gd name="T50" fmla="*/ 1855362 w 2132329"/>
              <a:gd name="T51" fmla="*/ 3520 h 2341245"/>
              <a:gd name="T52" fmla="*/ 1807387 w 2132329"/>
              <a:gd name="T53" fmla="*/ 0 h 234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2329" h="2341245">
                <a:moveTo>
                  <a:pt x="1807387" y="0"/>
                </a:moveTo>
                <a:lnTo>
                  <a:pt x="324650" y="0"/>
                </a:lnTo>
                <a:lnTo>
                  <a:pt x="276672" y="3520"/>
                </a:lnTo>
                <a:lnTo>
                  <a:pt x="230882" y="13745"/>
                </a:lnTo>
                <a:lnTo>
                  <a:pt x="187780" y="30173"/>
                </a:lnTo>
                <a:lnTo>
                  <a:pt x="147869" y="52303"/>
                </a:lnTo>
                <a:lnTo>
                  <a:pt x="111650" y="79631"/>
                </a:lnTo>
                <a:lnTo>
                  <a:pt x="79627" y="111656"/>
                </a:lnTo>
                <a:lnTo>
                  <a:pt x="52300" y="147875"/>
                </a:lnTo>
                <a:lnTo>
                  <a:pt x="30171" y="187786"/>
                </a:lnTo>
                <a:lnTo>
                  <a:pt x="13744" y="230887"/>
                </a:lnTo>
                <a:lnTo>
                  <a:pt x="3519" y="276675"/>
                </a:lnTo>
                <a:lnTo>
                  <a:pt x="0" y="324650"/>
                </a:lnTo>
                <a:lnTo>
                  <a:pt x="0" y="2340902"/>
                </a:lnTo>
                <a:lnTo>
                  <a:pt x="2132037" y="2340902"/>
                </a:lnTo>
                <a:lnTo>
                  <a:pt x="2132037" y="324650"/>
                </a:lnTo>
                <a:lnTo>
                  <a:pt x="2128517" y="276675"/>
                </a:lnTo>
                <a:lnTo>
                  <a:pt x="2118292" y="230887"/>
                </a:lnTo>
                <a:lnTo>
                  <a:pt x="2101863" y="187786"/>
                </a:lnTo>
                <a:lnTo>
                  <a:pt x="2079734" y="147875"/>
                </a:lnTo>
                <a:lnTo>
                  <a:pt x="2052406" y="111656"/>
                </a:lnTo>
                <a:lnTo>
                  <a:pt x="2020381" y="79631"/>
                </a:lnTo>
                <a:lnTo>
                  <a:pt x="1984162" y="52303"/>
                </a:lnTo>
                <a:lnTo>
                  <a:pt x="1944251" y="30173"/>
                </a:lnTo>
                <a:lnTo>
                  <a:pt x="1901150" y="13745"/>
                </a:lnTo>
                <a:lnTo>
                  <a:pt x="1855362" y="3520"/>
                </a:lnTo>
                <a:lnTo>
                  <a:pt x="1807387" y="0"/>
                </a:lnTo>
                <a:close/>
              </a:path>
            </a:pathLst>
          </a:custGeom>
          <a:solidFill>
            <a:srgbClr val="D3842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5" name="object 5">
            <a:extLst>
              <a:ext uri="{FF2B5EF4-FFF2-40B4-BE49-F238E27FC236}">
                <a16:creationId xmlns:a16="http://schemas.microsoft.com/office/drawing/2014/main" id="{2643ECA4-9A53-0A84-8BC0-DCD98A8CFB10}"/>
              </a:ext>
            </a:extLst>
          </p:cNvPr>
          <p:cNvSpPr>
            <a:spLocks/>
          </p:cNvSpPr>
          <p:nvPr/>
        </p:nvSpPr>
        <p:spPr bwMode="auto">
          <a:xfrm>
            <a:off x="8697101" y="4853490"/>
            <a:ext cx="2132013" cy="2341563"/>
          </a:xfrm>
          <a:custGeom>
            <a:avLst/>
            <a:gdLst>
              <a:gd name="T0" fmla="*/ 2132063 w 2132329"/>
              <a:gd name="T1" fmla="*/ 0 h 2341245"/>
              <a:gd name="T2" fmla="*/ 0 w 2132329"/>
              <a:gd name="T3" fmla="*/ 0 h 2341245"/>
              <a:gd name="T4" fmla="*/ 0 w 2132329"/>
              <a:gd name="T5" fmla="*/ 1991296 h 2341245"/>
              <a:gd name="T6" fmla="*/ 3191 w 2132329"/>
              <a:gd name="T7" fmla="*/ 2038735 h 2341245"/>
              <a:gd name="T8" fmla="*/ 12489 w 2132329"/>
              <a:gd name="T9" fmla="*/ 2084234 h 2341245"/>
              <a:gd name="T10" fmla="*/ 27476 w 2132329"/>
              <a:gd name="T11" fmla="*/ 2127377 h 2341245"/>
              <a:gd name="T12" fmla="*/ 47736 w 2132329"/>
              <a:gd name="T13" fmla="*/ 2167747 h 2341245"/>
              <a:gd name="T14" fmla="*/ 72851 w 2132329"/>
              <a:gd name="T15" fmla="*/ 2204928 h 2341245"/>
              <a:gd name="T16" fmla="*/ 102406 w 2132329"/>
              <a:gd name="T17" fmla="*/ 2238503 h 2341245"/>
              <a:gd name="T18" fmla="*/ 135984 w 2132329"/>
              <a:gd name="T19" fmla="*/ 2268056 h 2341245"/>
              <a:gd name="T20" fmla="*/ 173167 w 2132329"/>
              <a:gd name="T21" fmla="*/ 2293169 h 2341245"/>
              <a:gd name="T22" fmla="*/ 213540 w 2132329"/>
              <a:gd name="T23" fmla="*/ 2313427 h 2341245"/>
              <a:gd name="T24" fmla="*/ 256686 w 2132329"/>
              <a:gd name="T25" fmla="*/ 2328413 h 2341245"/>
              <a:gd name="T26" fmla="*/ 302189 w 2132329"/>
              <a:gd name="T27" fmla="*/ 2337710 h 2341245"/>
              <a:gd name="T28" fmla="*/ 349631 w 2132329"/>
              <a:gd name="T29" fmla="*/ 2340902 h 2341245"/>
              <a:gd name="T30" fmla="*/ 1782445 w 2132329"/>
              <a:gd name="T31" fmla="*/ 2340902 h 2341245"/>
              <a:gd name="T32" fmla="*/ 1829886 w 2132329"/>
              <a:gd name="T33" fmla="*/ 2337710 h 2341245"/>
              <a:gd name="T34" fmla="*/ 1875388 w 2132329"/>
              <a:gd name="T35" fmla="*/ 2328413 h 2341245"/>
              <a:gd name="T36" fmla="*/ 1918533 w 2132329"/>
              <a:gd name="T37" fmla="*/ 2313427 h 2341245"/>
              <a:gd name="T38" fmla="*/ 1958904 w 2132329"/>
              <a:gd name="T39" fmla="*/ 2293169 h 2341245"/>
              <a:gd name="T40" fmla="*/ 1996087 w 2132329"/>
              <a:gd name="T41" fmla="*/ 2268056 h 2341245"/>
              <a:gd name="T42" fmla="*/ 2029663 w 2132329"/>
              <a:gd name="T43" fmla="*/ 2238503 h 2341245"/>
              <a:gd name="T44" fmla="*/ 2059216 w 2132329"/>
              <a:gd name="T45" fmla="*/ 2204928 h 2341245"/>
              <a:gd name="T46" fmla="*/ 2084330 w 2132329"/>
              <a:gd name="T47" fmla="*/ 2167747 h 2341245"/>
              <a:gd name="T48" fmla="*/ 2104588 w 2132329"/>
              <a:gd name="T49" fmla="*/ 2127377 h 2341245"/>
              <a:gd name="T50" fmla="*/ 2119574 w 2132329"/>
              <a:gd name="T51" fmla="*/ 2084234 h 2341245"/>
              <a:gd name="T52" fmla="*/ 2128871 w 2132329"/>
              <a:gd name="T53" fmla="*/ 2038735 h 2341245"/>
              <a:gd name="T54" fmla="*/ 2132063 w 2132329"/>
              <a:gd name="T55" fmla="*/ 1991296 h 2341245"/>
              <a:gd name="T56" fmla="*/ 2132063 w 2132329"/>
              <a:gd name="T57" fmla="*/ 0 h 234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32329" h="2341245">
                <a:moveTo>
                  <a:pt x="2132063" y="0"/>
                </a:moveTo>
                <a:lnTo>
                  <a:pt x="0" y="0"/>
                </a:lnTo>
                <a:lnTo>
                  <a:pt x="0" y="1991296"/>
                </a:lnTo>
                <a:lnTo>
                  <a:pt x="3191" y="2038735"/>
                </a:lnTo>
                <a:lnTo>
                  <a:pt x="12489" y="2084234"/>
                </a:lnTo>
                <a:lnTo>
                  <a:pt x="27476" y="2127377"/>
                </a:lnTo>
                <a:lnTo>
                  <a:pt x="47736" y="2167747"/>
                </a:lnTo>
                <a:lnTo>
                  <a:pt x="72851" y="2204928"/>
                </a:lnTo>
                <a:lnTo>
                  <a:pt x="102406" y="2238503"/>
                </a:lnTo>
                <a:lnTo>
                  <a:pt x="135984" y="2268056"/>
                </a:lnTo>
                <a:lnTo>
                  <a:pt x="173167" y="2293169"/>
                </a:lnTo>
                <a:lnTo>
                  <a:pt x="213540" y="2313427"/>
                </a:lnTo>
                <a:lnTo>
                  <a:pt x="256686" y="2328413"/>
                </a:lnTo>
                <a:lnTo>
                  <a:pt x="302189" y="2337710"/>
                </a:lnTo>
                <a:lnTo>
                  <a:pt x="349631" y="2340902"/>
                </a:lnTo>
                <a:lnTo>
                  <a:pt x="1782445" y="2340902"/>
                </a:lnTo>
                <a:lnTo>
                  <a:pt x="1829886" y="2337710"/>
                </a:lnTo>
                <a:lnTo>
                  <a:pt x="1875388" y="2328413"/>
                </a:lnTo>
                <a:lnTo>
                  <a:pt x="1918533" y="2313427"/>
                </a:lnTo>
                <a:lnTo>
                  <a:pt x="1958904" y="2293169"/>
                </a:lnTo>
                <a:lnTo>
                  <a:pt x="1996087" y="2268056"/>
                </a:lnTo>
                <a:lnTo>
                  <a:pt x="2029663" y="2238503"/>
                </a:lnTo>
                <a:lnTo>
                  <a:pt x="2059216" y="2204928"/>
                </a:lnTo>
                <a:lnTo>
                  <a:pt x="2084330" y="2167747"/>
                </a:lnTo>
                <a:lnTo>
                  <a:pt x="2104588" y="2127377"/>
                </a:lnTo>
                <a:lnTo>
                  <a:pt x="2119574" y="2084234"/>
                </a:lnTo>
                <a:lnTo>
                  <a:pt x="2128871" y="2038735"/>
                </a:lnTo>
                <a:lnTo>
                  <a:pt x="2132063" y="1991296"/>
                </a:lnTo>
                <a:lnTo>
                  <a:pt x="2132063" y="0"/>
                </a:lnTo>
                <a:close/>
              </a:path>
            </a:pathLst>
          </a:custGeom>
          <a:solidFill>
            <a:srgbClr val="19493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6" name="object 6">
            <a:extLst>
              <a:ext uri="{FF2B5EF4-FFF2-40B4-BE49-F238E27FC236}">
                <a16:creationId xmlns:a16="http://schemas.microsoft.com/office/drawing/2014/main" id="{971016A3-A9E1-D40F-658D-C200CE3B4B58}"/>
              </a:ext>
            </a:extLst>
          </p:cNvPr>
          <p:cNvSpPr>
            <a:spLocks/>
          </p:cNvSpPr>
          <p:nvPr/>
        </p:nvSpPr>
        <p:spPr bwMode="auto">
          <a:xfrm>
            <a:off x="1271840" y="4151974"/>
            <a:ext cx="1328738" cy="1327150"/>
          </a:xfrm>
          <a:custGeom>
            <a:avLst/>
            <a:gdLst>
              <a:gd name="T0" fmla="*/ 616655 w 1328420"/>
              <a:gd name="T1" fmla="*/ 1670 h 1328420"/>
              <a:gd name="T2" fmla="*/ 524728 w 1328420"/>
              <a:gd name="T3" fmla="*/ 14694 h 1328420"/>
              <a:gd name="T4" fmla="*/ 437257 w 1328420"/>
              <a:gd name="T5" fmla="*/ 39873 h 1328420"/>
              <a:gd name="T6" fmla="*/ 355149 w 1328420"/>
              <a:gd name="T7" fmla="*/ 76301 h 1328420"/>
              <a:gd name="T8" fmla="*/ 279308 w 1328420"/>
              <a:gd name="T9" fmla="*/ 123074 h 1328420"/>
              <a:gd name="T10" fmla="*/ 210640 w 1328420"/>
              <a:gd name="T11" fmla="*/ 179284 h 1328420"/>
              <a:gd name="T12" fmla="*/ 150052 w 1328420"/>
              <a:gd name="T13" fmla="*/ 244026 h 1328420"/>
              <a:gd name="T14" fmla="*/ 98448 w 1328420"/>
              <a:gd name="T15" fmla="*/ 316394 h 1328420"/>
              <a:gd name="T16" fmla="*/ 56736 w 1328420"/>
              <a:gd name="T17" fmla="*/ 395481 h 1328420"/>
              <a:gd name="T18" fmla="*/ 25819 w 1328420"/>
              <a:gd name="T19" fmla="*/ 480384 h 1328420"/>
              <a:gd name="T20" fmla="*/ 6605 w 1328420"/>
              <a:gd name="T21" fmla="*/ 570194 h 1328420"/>
              <a:gd name="T22" fmla="*/ 0 w 1328420"/>
              <a:gd name="T23" fmla="*/ 664006 h 1328420"/>
              <a:gd name="T24" fmla="*/ 6605 w 1328420"/>
              <a:gd name="T25" fmla="*/ 757822 h 1328420"/>
              <a:gd name="T26" fmla="*/ 25819 w 1328420"/>
              <a:gd name="T27" fmla="*/ 847634 h 1328420"/>
              <a:gd name="T28" fmla="*/ 56736 w 1328420"/>
              <a:gd name="T29" fmla="*/ 932537 h 1328420"/>
              <a:gd name="T30" fmla="*/ 98448 w 1328420"/>
              <a:gd name="T31" fmla="*/ 1011625 h 1328420"/>
              <a:gd name="T32" fmla="*/ 150052 w 1328420"/>
              <a:gd name="T33" fmla="*/ 1083992 h 1328420"/>
              <a:gd name="T34" fmla="*/ 210640 w 1328420"/>
              <a:gd name="T35" fmla="*/ 1148733 h 1328420"/>
              <a:gd name="T36" fmla="*/ 279308 w 1328420"/>
              <a:gd name="T37" fmla="*/ 1204942 h 1328420"/>
              <a:gd name="T38" fmla="*/ 355149 w 1328420"/>
              <a:gd name="T39" fmla="*/ 1251714 h 1328420"/>
              <a:gd name="T40" fmla="*/ 437257 w 1328420"/>
              <a:gd name="T41" fmla="*/ 1288141 h 1328420"/>
              <a:gd name="T42" fmla="*/ 524728 w 1328420"/>
              <a:gd name="T43" fmla="*/ 1313320 h 1328420"/>
              <a:gd name="T44" fmla="*/ 616655 w 1328420"/>
              <a:gd name="T45" fmla="*/ 1326343 h 1328420"/>
              <a:gd name="T46" fmla="*/ 711358 w 1328420"/>
              <a:gd name="T47" fmla="*/ 1326343 h 1328420"/>
              <a:gd name="T48" fmla="*/ 803285 w 1328420"/>
              <a:gd name="T49" fmla="*/ 1313320 h 1328420"/>
              <a:gd name="T50" fmla="*/ 890755 w 1328420"/>
              <a:gd name="T51" fmla="*/ 1288141 h 1328420"/>
              <a:gd name="T52" fmla="*/ 972864 w 1328420"/>
              <a:gd name="T53" fmla="*/ 1251714 h 1328420"/>
              <a:gd name="T54" fmla="*/ 1048705 w 1328420"/>
              <a:gd name="T55" fmla="*/ 1204942 h 1328420"/>
              <a:gd name="T56" fmla="*/ 1117373 w 1328420"/>
              <a:gd name="T57" fmla="*/ 1148733 h 1328420"/>
              <a:gd name="T58" fmla="*/ 1177961 w 1328420"/>
              <a:gd name="T59" fmla="*/ 1083992 h 1328420"/>
              <a:gd name="T60" fmla="*/ 1229564 w 1328420"/>
              <a:gd name="T61" fmla="*/ 1011625 h 1328420"/>
              <a:gd name="T62" fmla="*/ 1271277 w 1328420"/>
              <a:gd name="T63" fmla="*/ 932537 h 1328420"/>
              <a:gd name="T64" fmla="*/ 1302193 w 1328420"/>
              <a:gd name="T65" fmla="*/ 847634 h 1328420"/>
              <a:gd name="T66" fmla="*/ 1321407 w 1328420"/>
              <a:gd name="T67" fmla="*/ 757822 h 1328420"/>
              <a:gd name="T68" fmla="*/ 1328013 w 1328420"/>
              <a:gd name="T69" fmla="*/ 664006 h 1328420"/>
              <a:gd name="T70" fmla="*/ 1321407 w 1328420"/>
              <a:gd name="T71" fmla="*/ 570194 h 1328420"/>
              <a:gd name="T72" fmla="*/ 1302193 w 1328420"/>
              <a:gd name="T73" fmla="*/ 480384 h 1328420"/>
              <a:gd name="T74" fmla="*/ 1271277 w 1328420"/>
              <a:gd name="T75" fmla="*/ 395481 h 1328420"/>
              <a:gd name="T76" fmla="*/ 1229564 w 1328420"/>
              <a:gd name="T77" fmla="*/ 316394 h 1328420"/>
              <a:gd name="T78" fmla="*/ 1177961 w 1328420"/>
              <a:gd name="T79" fmla="*/ 244026 h 1328420"/>
              <a:gd name="T80" fmla="*/ 1117373 w 1328420"/>
              <a:gd name="T81" fmla="*/ 179284 h 1328420"/>
              <a:gd name="T82" fmla="*/ 1048705 w 1328420"/>
              <a:gd name="T83" fmla="*/ 123074 h 1328420"/>
              <a:gd name="T84" fmla="*/ 972864 w 1328420"/>
              <a:gd name="T85" fmla="*/ 76301 h 1328420"/>
              <a:gd name="T86" fmla="*/ 890755 w 1328420"/>
              <a:gd name="T87" fmla="*/ 39873 h 1328420"/>
              <a:gd name="T88" fmla="*/ 803285 w 1328420"/>
              <a:gd name="T89" fmla="*/ 14694 h 1328420"/>
              <a:gd name="T90" fmla="*/ 711358 w 1328420"/>
              <a:gd name="T91" fmla="*/ 1670 h 1328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8420" h="1328420">
                <a:moveTo>
                  <a:pt x="664006" y="0"/>
                </a:moveTo>
                <a:lnTo>
                  <a:pt x="616655" y="1670"/>
                </a:lnTo>
                <a:lnTo>
                  <a:pt x="570191" y="6606"/>
                </a:lnTo>
                <a:lnTo>
                  <a:pt x="524728" y="14694"/>
                </a:lnTo>
                <a:lnTo>
                  <a:pt x="480379" y="25820"/>
                </a:lnTo>
                <a:lnTo>
                  <a:pt x="437257" y="39873"/>
                </a:lnTo>
                <a:lnTo>
                  <a:pt x="395476" y="56737"/>
                </a:lnTo>
                <a:lnTo>
                  <a:pt x="355149" y="76301"/>
                </a:lnTo>
                <a:lnTo>
                  <a:pt x="316388" y="98451"/>
                </a:lnTo>
                <a:lnTo>
                  <a:pt x="279308" y="123074"/>
                </a:lnTo>
                <a:lnTo>
                  <a:pt x="244020" y="150056"/>
                </a:lnTo>
                <a:lnTo>
                  <a:pt x="210640" y="179284"/>
                </a:lnTo>
                <a:lnTo>
                  <a:pt x="179279" y="210645"/>
                </a:lnTo>
                <a:lnTo>
                  <a:pt x="150052" y="244026"/>
                </a:lnTo>
                <a:lnTo>
                  <a:pt x="123070" y="279313"/>
                </a:lnTo>
                <a:lnTo>
                  <a:pt x="98448" y="316394"/>
                </a:lnTo>
                <a:lnTo>
                  <a:pt x="76299" y="355154"/>
                </a:lnTo>
                <a:lnTo>
                  <a:pt x="56736" y="395481"/>
                </a:lnTo>
                <a:lnTo>
                  <a:pt x="39871" y="437262"/>
                </a:lnTo>
                <a:lnTo>
                  <a:pt x="25819" y="480384"/>
                </a:lnTo>
                <a:lnTo>
                  <a:pt x="14693" y="524732"/>
                </a:lnTo>
                <a:lnTo>
                  <a:pt x="6605" y="570194"/>
                </a:lnTo>
                <a:lnTo>
                  <a:pt x="1670" y="616656"/>
                </a:lnTo>
                <a:lnTo>
                  <a:pt x="0" y="664006"/>
                </a:lnTo>
                <a:lnTo>
                  <a:pt x="1670" y="711358"/>
                </a:lnTo>
                <a:lnTo>
                  <a:pt x="6605" y="757822"/>
                </a:lnTo>
                <a:lnTo>
                  <a:pt x="14693" y="803285"/>
                </a:lnTo>
                <a:lnTo>
                  <a:pt x="25819" y="847634"/>
                </a:lnTo>
                <a:lnTo>
                  <a:pt x="39871" y="890755"/>
                </a:lnTo>
                <a:lnTo>
                  <a:pt x="56736" y="932537"/>
                </a:lnTo>
                <a:lnTo>
                  <a:pt x="76299" y="972864"/>
                </a:lnTo>
                <a:lnTo>
                  <a:pt x="98448" y="1011625"/>
                </a:lnTo>
                <a:lnTo>
                  <a:pt x="123070" y="1048705"/>
                </a:lnTo>
                <a:lnTo>
                  <a:pt x="150052" y="1083992"/>
                </a:lnTo>
                <a:lnTo>
                  <a:pt x="179279" y="1117373"/>
                </a:lnTo>
                <a:lnTo>
                  <a:pt x="210640" y="1148733"/>
                </a:lnTo>
                <a:lnTo>
                  <a:pt x="244020" y="1177961"/>
                </a:lnTo>
                <a:lnTo>
                  <a:pt x="279308" y="1204942"/>
                </a:lnTo>
                <a:lnTo>
                  <a:pt x="316388" y="1229564"/>
                </a:lnTo>
                <a:lnTo>
                  <a:pt x="355149" y="1251714"/>
                </a:lnTo>
                <a:lnTo>
                  <a:pt x="395476" y="1271277"/>
                </a:lnTo>
                <a:lnTo>
                  <a:pt x="437257" y="1288141"/>
                </a:lnTo>
                <a:lnTo>
                  <a:pt x="480379" y="1302193"/>
                </a:lnTo>
                <a:lnTo>
                  <a:pt x="524728" y="1313320"/>
                </a:lnTo>
                <a:lnTo>
                  <a:pt x="570191" y="1321407"/>
                </a:lnTo>
                <a:lnTo>
                  <a:pt x="616655" y="1326343"/>
                </a:lnTo>
                <a:lnTo>
                  <a:pt x="664006" y="1328013"/>
                </a:lnTo>
                <a:lnTo>
                  <a:pt x="711358" y="1326343"/>
                </a:lnTo>
                <a:lnTo>
                  <a:pt x="757822" y="1321407"/>
                </a:lnTo>
                <a:lnTo>
                  <a:pt x="803285" y="1313320"/>
                </a:lnTo>
                <a:lnTo>
                  <a:pt x="847634" y="1302193"/>
                </a:lnTo>
                <a:lnTo>
                  <a:pt x="890755" y="1288141"/>
                </a:lnTo>
                <a:lnTo>
                  <a:pt x="932537" y="1271277"/>
                </a:lnTo>
                <a:lnTo>
                  <a:pt x="972864" y="1251714"/>
                </a:lnTo>
                <a:lnTo>
                  <a:pt x="1011625" y="1229564"/>
                </a:lnTo>
                <a:lnTo>
                  <a:pt x="1048705" y="1204942"/>
                </a:lnTo>
                <a:lnTo>
                  <a:pt x="1083992" y="1177961"/>
                </a:lnTo>
                <a:lnTo>
                  <a:pt x="1117373" y="1148733"/>
                </a:lnTo>
                <a:lnTo>
                  <a:pt x="1148733" y="1117373"/>
                </a:lnTo>
                <a:lnTo>
                  <a:pt x="1177961" y="1083992"/>
                </a:lnTo>
                <a:lnTo>
                  <a:pt x="1204942" y="1048705"/>
                </a:lnTo>
                <a:lnTo>
                  <a:pt x="1229564" y="1011625"/>
                </a:lnTo>
                <a:lnTo>
                  <a:pt x="1251714" y="972864"/>
                </a:lnTo>
                <a:lnTo>
                  <a:pt x="1271277" y="932537"/>
                </a:lnTo>
                <a:lnTo>
                  <a:pt x="1288141" y="890755"/>
                </a:lnTo>
                <a:lnTo>
                  <a:pt x="1302193" y="847634"/>
                </a:lnTo>
                <a:lnTo>
                  <a:pt x="1313320" y="803285"/>
                </a:lnTo>
                <a:lnTo>
                  <a:pt x="1321407" y="757822"/>
                </a:lnTo>
                <a:lnTo>
                  <a:pt x="1326343" y="711358"/>
                </a:lnTo>
                <a:lnTo>
                  <a:pt x="1328013" y="664006"/>
                </a:lnTo>
                <a:lnTo>
                  <a:pt x="1326343" y="616656"/>
                </a:lnTo>
                <a:lnTo>
                  <a:pt x="1321407" y="570194"/>
                </a:lnTo>
                <a:lnTo>
                  <a:pt x="1313320" y="524732"/>
                </a:lnTo>
                <a:lnTo>
                  <a:pt x="1302193" y="480384"/>
                </a:lnTo>
                <a:lnTo>
                  <a:pt x="1288141" y="437262"/>
                </a:lnTo>
                <a:lnTo>
                  <a:pt x="1271277" y="395481"/>
                </a:lnTo>
                <a:lnTo>
                  <a:pt x="1251714" y="355154"/>
                </a:lnTo>
                <a:lnTo>
                  <a:pt x="1229564" y="316394"/>
                </a:lnTo>
                <a:lnTo>
                  <a:pt x="1204942" y="279313"/>
                </a:lnTo>
                <a:lnTo>
                  <a:pt x="1177961" y="244026"/>
                </a:lnTo>
                <a:lnTo>
                  <a:pt x="1148733" y="210645"/>
                </a:lnTo>
                <a:lnTo>
                  <a:pt x="1117373" y="179284"/>
                </a:lnTo>
                <a:lnTo>
                  <a:pt x="1083992" y="150056"/>
                </a:lnTo>
                <a:lnTo>
                  <a:pt x="1048705" y="123074"/>
                </a:lnTo>
                <a:lnTo>
                  <a:pt x="1011625" y="98451"/>
                </a:lnTo>
                <a:lnTo>
                  <a:pt x="972864" y="76301"/>
                </a:lnTo>
                <a:lnTo>
                  <a:pt x="932537" y="56737"/>
                </a:lnTo>
                <a:lnTo>
                  <a:pt x="890755" y="39873"/>
                </a:lnTo>
                <a:lnTo>
                  <a:pt x="847634" y="25820"/>
                </a:lnTo>
                <a:lnTo>
                  <a:pt x="803285" y="14694"/>
                </a:lnTo>
                <a:lnTo>
                  <a:pt x="757822" y="6606"/>
                </a:lnTo>
                <a:lnTo>
                  <a:pt x="711358" y="1670"/>
                </a:lnTo>
                <a:lnTo>
                  <a:pt x="6640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7" name="object 7">
            <a:extLst>
              <a:ext uri="{FF2B5EF4-FFF2-40B4-BE49-F238E27FC236}">
                <a16:creationId xmlns:a16="http://schemas.microsoft.com/office/drawing/2014/main" id="{FFC5292B-CDEB-53CD-9BB2-A5B80983E90A}"/>
              </a:ext>
            </a:extLst>
          </p:cNvPr>
          <p:cNvSpPr>
            <a:spLocks/>
          </p:cNvSpPr>
          <p:nvPr/>
        </p:nvSpPr>
        <p:spPr bwMode="auto">
          <a:xfrm>
            <a:off x="3795030" y="4189915"/>
            <a:ext cx="1328737" cy="1327150"/>
          </a:xfrm>
          <a:custGeom>
            <a:avLst/>
            <a:gdLst>
              <a:gd name="T0" fmla="*/ 616667 w 1328420"/>
              <a:gd name="T1" fmla="*/ 1670 h 1328420"/>
              <a:gd name="T2" fmla="*/ 524740 w 1328420"/>
              <a:gd name="T3" fmla="*/ 14694 h 1328420"/>
              <a:gd name="T4" fmla="*/ 437268 w 1328420"/>
              <a:gd name="T5" fmla="*/ 39873 h 1328420"/>
              <a:gd name="T6" fmla="*/ 355158 w 1328420"/>
              <a:gd name="T7" fmla="*/ 76301 h 1328420"/>
              <a:gd name="T8" fmla="*/ 279316 w 1328420"/>
              <a:gd name="T9" fmla="*/ 123074 h 1328420"/>
              <a:gd name="T10" fmla="*/ 210647 w 1328420"/>
              <a:gd name="T11" fmla="*/ 179284 h 1328420"/>
              <a:gd name="T12" fmla="*/ 150057 w 1328420"/>
              <a:gd name="T13" fmla="*/ 244026 h 1328420"/>
              <a:gd name="T14" fmla="*/ 98452 w 1328420"/>
              <a:gd name="T15" fmla="*/ 316394 h 1328420"/>
              <a:gd name="T16" fmla="*/ 56738 w 1328420"/>
              <a:gd name="T17" fmla="*/ 395481 h 1328420"/>
              <a:gd name="T18" fmla="*/ 25820 w 1328420"/>
              <a:gd name="T19" fmla="*/ 480384 h 1328420"/>
              <a:gd name="T20" fmla="*/ 6606 w 1328420"/>
              <a:gd name="T21" fmla="*/ 570194 h 1328420"/>
              <a:gd name="T22" fmla="*/ 0 w 1328420"/>
              <a:gd name="T23" fmla="*/ 664006 h 1328420"/>
              <a:gd name="T24" fmla="*/ 6606 w 1328420"/>
              <a:gd name="T25" fmla="*/ 757822 h 1328420"/>
              <a:gd name="T26" fmla="*/ 25820 w 1328420"/>
              <a:gd name="T27" fmla="*/ 847634 h 1328420"/>
              <a:gd name="T28" fmla="*/ 56738 w 1328420"/>
              <a:gd name="T29" fmla="*/ 932537 h 1328420"/>
              <a:gd name="T30" fmla="*/ 98452 w 1328420"/>
              <a:gd name="T31" fmla="*/ 1011625 h 1328420"/>
              <a:gd name="T32" fmla="*/ 150057 w 1328420"/>
              <a:gd name="T33" fmla="*/ 1083992 h 1328420"/>
              <a:gd name="T34" fmla="*/ 210647 w 1328420"/>
              <a:gd name="T35" fmla="*/ 1148733 h 1328420"/>
              <a:gd name="T36" fmla="*/ 279316 w 1328420"/>
              <a:gd name="T37" fmla="*/ 1204942 h 1328420"/>
              <a:gd name="T38" fmla="*/ 355158 w 1328420"/>
              <a:gd name="T39" fmla="*/ 1251714 h 1328420"/>
              <a:gd name="T40" fmla="*/ 437268 w 1328420"/>
              <a:gd name="T41" fmla="*/ 1288141 h 1328420"/>
              <a:gd name="T42" fmla="*/ 524740 w 1328420"/>
              <a:gd name="T43" fmla="*/ 1313320 h 1328420"/>
              <a:gd name="T44" fmla="*/ 616667 w 1328420"/>
              <a:gd name="T45" fmla="*/ 1326343 h 1328420"/>
              <a:gd name="T46" fmla="*/ 711370 w 1328420"/>
              <a:gd name="T47" fmla="*/ 1326343 h 1328420"/>
              <a:gd name="T48" fmla="*/ 803297 w 1328420"/>
              <a:gd name="T49" fmla="*/ 1313320 h 1328420"/>
              <a:gd name="T50" fmla="*/ 890768 w 1328420"/>
              <a:gd name="T51" fmla="*/ 1288141 h 1328420"/>
              <a:gd name="T52" fmla="*/ 972877 w 1328420"/>
              <a:gd name="T53" fmla="*/ 1251714 h 1328420"/>
              <a:gd name="T54" fmla="*/ 1048718 w 1328420"/>
              <a:gd name="T55" fmla="*/ 1204942 h 1328420"/>
              <a:gd name="T56" fmla="*/ 1117385 w 1328420"/>
              <a:gd name="T57" fmla="*/ 1148733 h 1328420"/>
              <a:gd name="T58" fmla="*/ 1177974 w 1328420"/>
              <a:gd name="T59" fmla="*/ 1083992 h 1328420"/>
              <a:gd name="T60" fmla="*/ 1229577 w 1328420"/>
              <a:gd name="T61" fmla="*/ 1011625 h 1328420"/>
              <a:gd name="T62" fmla="*/ 1271290 w 1328420"/>
              <a:gd name="T63" fmla="*/ 932537 h 1328420"/>
              <a:gd name="T64" fmla="*/ 1302206 w 1328420"/>
              <a:gd name="T65" fmla="*/ 847634 h 1328420"/>
              <a:gd name="T66" fmla="*/ 1321420 w 1328420"/>
              <a:gd name="T67" fmla="*/ 757822 h 1328420"/>
              <a:gd name="T68" fmla="*/ 1328026 w 1328420"/>
              <a:gd name="T69" fmla="*/ 664006 h 1328420"/>
              <a:gd name="T70" fmla="*/ 1321420 w 1328420"/>
              <a:gd name="T71" fmla="*/ 570194 h 1328420"/>
              <a:gd name="T72" fmla="*/ 1302206 w 1328420"/>
              <a:gd name="T73" fmla="*/ 480384 h 1328420"/>
              <a:gd name="T74" fmla="*/ 1271290 w 1328420"/>
              <a:gd name="T75" fmla="*/ 395481 h 1328420"/>
              <a:gd name="T76" fmla="*/ 1229577 w 1328420"/>
              <a:gd name="T77" fmla="*/ 316394 h 1328420"/>
              <a:gd name="T78" fmla="*/ 1177974 w 1328420"/>
              <a:gd name="T79" fmla="*/ 244026 h 1328420"/>
              <a:gd name="T80" fmla="*/ 1117385 w 1328420"/>
              <a:gd name="T81" fmla="*/ 179284 h 1328420"/>
              <a:gd name="T82" fmla="*/ 1048718 w 1328420"/>
              <a:gd name="T83" fmla="*/ 123074 h 1328420"/>
              <a:gd name="T84" fmla="*/ 972877 w 1328420"/>
              <a:gd name="T85" fmla="*/ 76301 h 1328420"/>
              <a:gd name="T86" fmla="*/ 890768 w 1328420"/>
              <a:gd name="T87" fmla="*/ 39873 h 1328420"/>
              <a:gd name="T88" fmla="*/ 803297 w 1328420"/>
              <a:gd name="T89" fmla="*/ 14694 h 1328420"/>
              <a:gd name="T90" fmla="*/ 711370 w 1328420"/>
              <a:gd name="T91" fmla="*/ 1670 h 1328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8420" h="1328420">
                <a:moveTo>
                  <a:pt x="664019" y="0"/>
                </a:moveTo>
                <a:lnTo>
                  <a:pt x="616667" y="1670"/>
                </a:lnTo>
                <a:lnTo>
                  <a:pt x="570203" y="6606"/>
                </a:lnTo>
                <a:lnTo>
                  <a:pt x="524740" y="14694"/>
                </a:lnTo>
                <a:lnTo>
                  <a:pt x="480391" y="25820"/>
                </a:lnTo>
                <a:lnTo>
                  <a:pt x="437268" y="39873"/>
                </a:lnTo>
                <a:lnTo>
                  <a:pt x="395487" y="56737"/>
                </a:lnTo>
                <a:lnTo>
                  <a:pt x="355158" y="76301"/>
                </a:lnTo>
                <a:lnTo>
                  <a:pt x="316397" y="98451"/>
                </a:lnTo>
                <a:lnTo>
                  <a:pt x="279316" y="123074"/>
                </a:lnTo>
                <a:lnTo>
                  <a:pt x="244028" y="150056"/>
                </a:lnTo>
                <a:lnTo>
                  <a:pt x="210647" y="179284"/>
                </a:lnTo>
                <a:lnTo>
                  <a:pt x="179285" y="210645"/>
                </a:lnTo>
                <a:lnTo>
                  <a:pt x="150057" y="244026"/>
                </a:lnTo>
                <a:lnTo>
                  <a:pt x="123074" y="279313"/>
                </a:lnTo>
                <a:lnTo>
                  <a:pt x="98452" y="316394"/>
                </a:lnTo>
                <a:lnTo>
                  <a:pt x="76302" y="355154"/>
                </a:lnTo>
                <a:lnTo>
                  <a:pt x="56738" y="395481"/>
                </a:lnTo>
                <a:lnTo>
                  <a:pt x="39873" y="437262"/>
                </a:lnTo>
                <a:lnTo>
                  <a:pt x="25820" y="480384"/>
                </a:lnTo>
                <a:lnTo>
                  <a:pt x="14694" y="524732"/>
                </a:lnTo>
                <a:lnTo>
                  <a:pt x="6606" y="570194"/>
                </a:lnTo>
                <a:lnTo>
                  <a:pt x="1670" y="616656"/>
                </a:lnTo>
                <a:lnTo>
                  <a:pt x="0" y="664006"/>
                </a:lnTo>
                <a:lnTo>
                  <a:pt x="1670" y="711358"/>
                </a:lnTo>
                <a:lnTo>
                  <a:pt x="6606" y="757822"/>
                </a:lnTo>
                <a:lnTo>
                  <a:pt x="14694" y="803285"/>
                </a:lnTo>
                <a:lnTo>
                  <a:pt x="25820" y="847634"/>
                </a:lnTo>
                <a:lnTo>
                  <a:pt x="39873" y="890755"/>
                </a:lnTo>
                <a:lnTo>
                  <a:pt x="56738" y="932537"/>
                </a:lnTo>
                <a:lnTo>
                  <a:pt x="76302" y="972864"/>
                </a:lnTo>
                <a:lnTo>
                  <a:pt x="98452" y="1011625"/>
                </a:lnTo>
                <a:lnTo>
                  <a:pt x="123074" y="1048705"/>
                </a:lnTo>
                <a:lnTo>
                  <a:pt x="150057" y="1083992"/>
                </a:lnTo>
                <a:lnTo>
                  <a:pt x="179285" y="1117373"/>
                </a:lnTo>
                <a:lnTo>
                  <a:pt x="210647" y="1148733"/>
                </a:lnTo>
                <a:lnTo>
                  <a:pt x="244028" y="1177961"/>
                </a:lnTo>
                <a:lnTo>
                  <a:pt x="279316" y="1204942"/>
                </a:lnTo>
                <a:lnTo>
                  <a:pt x="316397" y="1229564"/>
                </a:lnTo>
                <a:lnTo>
                  <a:pt x="355158" y="1251714"/>
                </a:lnTo>
                <a:lnTo>
                  <a:pt x="395487" y="1271277"/>
                </a:lnTo>
                <a:lnTo>
                  <a:pt x="437268" y="1288141"/>
                </a:lnTo>
                <a:lnTo>
                  <a:pt x="480391" y="1302193"/>
                </a:lnTo>
                <a:lnTo>
                  <a:pt x="524740" y="1313320"/>
                </a:lnTo>
                <a:lnTo>
                  <a:pt x="570203" y="1321407"/>
                </a:lnTo>
                <a:lnTo>
                  <a:pt x="616667" y="1326343"/>
                </a:lnTo>
                <a:lnTo>
                  <a:pt x="664019" y="1328013"/>
                </a:lnTo>
                <a:lnTo>
                  <a:pt x="711370" y="1326343"/>
                </a:lnTo>
                <a:lnTo>
                  <a:pt x="757834" y="1321407"/>
                </a:lnTo>
                <a:lnTo>
                  <a:pt x="803297" y="1313320"/>
                </a:lnTo>
                <a:lnTo>
                  <a:pt x="847646" y="1302193"/>
                </a:lnTo>
                <a:lnTo>
                  <a:pt x="890768" y="1288141"/>
                </a:lnTo>
                <a:lnTo>
                  <a:pt x="932549" y="1271277"/>
                </a:lnTo>
                <a:lnTo>
                  <a:pt x="972877" y="1251714"/>
                </a:lnTo>
                <a:lnTo>
                  <a:pt x="1011637" y="1229564"/>
                </a:lnTo>
                <a:lnTo>
                  <a:pt x="1048718" y="1204942"/>
                </a:lnTo>
                <a:lnTo>
                  <a:pt x="1084005" y="1177961"/>
                </a:lnTo>
                <a:lnTo>
                  <a:pt x="1117385" y="1148733"/>
                </a:lnTo>
                <a:lnTo>
                  <a:pt x="1148746" y="1117373"/>
                </a:lnTo>
                <a:lnTo>
                  <a:pt x="1177974" y="1083992"/>
                </a:lnTo>
                <a:lnTo>
                  <a:pt x="1204955" y="1048705"/>
                </a:lnTo>
                <a:lnTo>
                  <a:pt x="1229577" y="1011625"/>
                </a:lnTo>
                <a:lnTo>
                  <a:pt x="1251726" y="972864"/>
                </a:lnTo>
                <a:lnTo>
                  <a:pt x="1271290" y="932537"/>
                </a:lnTo>
                <a:lnTo>
                  <a:pt x="1288154" y="890755"/>
                </a:lnTo>
                <a:lnTo>
                  <a:pt x="1302206" y="847634"/>
                </a:lnTo>
                <a:lnTo>
                  <a:pt x="1313332" y="803285"/>
                </a:lnTo>
                <a:lnTo>
                  <a:pt x="1321420" y="757822"/>
                </a:lnTo>
                <a:lnTo>
                  <a:pt x="1326355" y="711358"/>
                </a:lnTo>
                <a:lnTo>
                  <a:pt x="1328026" y="664006"/>
                </a:lnTo>
                <a:lnTo>
                  <a:pt x="1326355" y="616656"/>
                </a:lnTo>
                <a:lnTo>
                  <a:pt x="1321420" y="570194"/>
                </a:lnTo>
                <a:lnTo>
                  <a:pt x="1313332" y="524732"/>
                </a:lnTo>
                <a:lnTo>
                  <a:pt x="1302206" y="480384"/>
                </a:lnTo>
                <a:lnTo>
                  <a:pt x="1288154" y="437262"/>
                </a:lnTo>
                <a:lnTo>
                  <a:pt x="1271290" y="395481"/>
                </a:lnTo>
                <a:lnTo>
                  <a:pt x="1251726" y="355154"/>
                </a:lnTo>
                <a:lnTo>
                  <a:pt x="1229577" y="316394"/>
                </a:lnTo>
                <a:lnTo>
                  <a:pt x="1204955" y="279313"/>
                </a:lnTo>
                <a:lnTo>
                  <a:pt x="1177974" y="244026"/>
                </a:lnTo>
                <a:lnTo>
                  <a:pt x="1148746" y="210645"/>
                </a:lnTo>
                <a:lnTo>
                  <a:pt x="1117385" y="179284"/>
                </a:lnTo>
                <a:lnTo>
                  <a:pt x="1084005" y="150056"/>
                </a:lnTo>
                <a:lnTo>
                  <a:pt x="1048718" y="123074"/>
                </a:lnTo>
                <a:lnTo>
                  <a:pt x="1011637" y="98451"/>
                </a:lnTo>
                <a:lnTo>
                  <a:pt x="972877" y="76301"/>
                </a:lnTo>
                <a:lnTo>
                  <a:pt x="932549" y="56737"/>
                </a:lnTo>
                <a:lnTo>
                  <a:pt x="890768" y="39873"/>
                </a:lnTo>
                <a:lnTo>
                  <a:pt x="847646" y="25820"/>
                </a:lnTo>
                <a:lnTo>
                  <a:pt x="803297" y="14694"/>
                </a:lnTo>
                <a:lnTo>
                  <a:pt x="757834" y="6606"/>
                </a:lnTo>
                <a:lnTo>
                  <a:pt x="711370" y="1670"/>
                </a:lnTo>
                <a:lnTo>
                  <a:pt x="6640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8" name="object 8">
            <a:extLst>
              <a:ext uri="{FF2B5EF4-FFF2-40B4-BE49-F238E27FC236}">
                <a16:creationId xmlns:a16="http://schemas.microsoft.com/office/drawing/2014/main" id="{3A2BB995-803E-7576-2BBA-CF184547478B}"/>
              </a:ext>
            </a:extLst>
          </p:cNvPr>
          <p:cNvSpPr>
            <a:spLocks/>
          </p:cNvSpPr>
          <p:nvPr/>
        </p:nvSpPr>
        <p:spPr bwMode="auto">
          <a:xfrm>
            <a:off x="6481014" y="4151974"/>
            <a:ext cx="1328738" cy="1327150"/>
          </a:xfrm>
          <a:custGeom>
            <a:avLst/>
            <a:gdLst>
              <a:gd name="T0" fmla="*/ 616656 w 1328420"/>
              <a:gd name="T1" fmla="*/ 1670 h 1328420"/>
              <a:gd name="T2" fmla="*/ 524732 w 1328420"/>
              <a:gd name="T3" fmla="*/ 14694 h 1328420"/>
              <a:gd name="T4" fmla="*/ 437262 w 1328420"/>
              <a:gd name="T5" fmla="*/ 39873 h 1328420"/>
              <a:gd name="T6" fmla="*/ 355154 w 1328420"/>
              <a:gd name="T7" fmla="*/ 76301 h 1328420"/>
              <a:gd name="T8" fmla="*/ 279313 w 1328420"/>
              <a:gd name="T9" fmla="*/ 123074 h 1328420"/>
              <a:gd name="T10" fmla="*/ 210645 w 1328420"/>
              <a:gd name="T11" fmla="*/ 179284 h 1328420"/>
              <a:gd name="T12" fmla="*/ 150056 w 1328420"/>
              <a:gd name="T13" fmla="*/ 244026 h 1328420"/>
              <a:gd name="T14" fmla="*/ 98451 w 1328420"/>
              <a:gd name="T15" fmla="*/ 316394 h 1328420"/>
              <a:gd name="T16" fmla="*/ 56737 w 1328420"/>
              <a:gd name="T17" fmla="*/ 395481 h 1328420"/>
              <a:gd name="T18" fmla="*/ 25820 w 1328420"/>
              <a:gd name="T19" fmla="*/ 480384 h 1328420"/>
              <a:gd name="T20" fmla="*/ 6606 w 1328420"/>
              <a:gd name="T21" fmla="*/ 570194 h 1328420"/>
              <a:gd name="T22" fmla="*/ 0 w 1328420"/>
              <a:gd name="T23" fmla="*/ 664006 h 1328420"/>
              <a:gd name="T24" fmla="*/ 6606 w 1328420"/>
              <a:gd name="T25" fmla="*/ 757822 h 1328420"/>
              <a:gd name="T26" fmla="*/ 25820 w 1328420"/>
              <a:gd name="T27" fmla="*/ 847634 h 1328420"/>
              <a:gd name="T28" fmla="*/ 56737 w 1328420"/>
              <a:gd name="T29" fmla="*/ 932537 h 1328420"/>
              <a:gd name="T30" fmla="*/ 98451 w 1328420"/>
              <a:gd name="T31" fmla="*/ 1011625 h 1328420"/>
              <a:gd name="T32" fmla="*/ 150056 w 1328420"/>
              <a:gd name="T33" fmla="*/ 1083992 h 1328420"/>
              <a:gd name="T34" fmla="*/ 210645 w 1328420"/>
              <a:gd name="T35" fmla="*/ 1148733 h 1328420"/>
              <a:gd name="T36" fmla="*/ 279313 w 1328420"/>
              <a:gd name="T37" fmla="*/ 1204942 h 1328420"/>
              <a:gd name="T38" fmla="*/ 355154 w 1328420"/>
              <a:gd name="T39" fmla="*/ 1251714 h 1328420"/>
              <a:gd name="T40" fmla="*/ 437262 w 1328420"/>
              <a:gd name="T41" fmla="*/ 1288141 h 1328420"/>
              <a:gd name="T42" fmla="*/ 524732 w 1328420"/>
              <a:gd name="T43" fmla="*/ 1313320 h 1328420"/>
              <a:gd name="T44" fmla="*/ 616656 w 1328420"/>
              <a:gd name="T45" fmla="*/ 1326343 h 1328420"/>
              <a:gd name="T46" fmla="*/ 711358 w 1328420"/>
              <a:gd name="T47" fmla="*/ 1326343 h 1328420"/>
              <a:gd name="T48" fmla="*/ 803285 w 1328420"/>
              <a:gd name="T49" fmla="*/ 1313320 h 1328420"/>
              <a:gd name="T50" fmla="*/ 890755 w 1328420"/>
              <a:gd name="T51" fmla="*/ 1288141 h 1328420"/>
              <a:gd name="T52" fmla="*/ 972864 w 1328420"/>
              <a:gd name="T53" fmla="*/ 1251714 h 1328420"/>
              <a:gd name="T54" fmla="*/ 1048705 w 1328420"/>
              <a:gd name="T55" fmla="*/ 1204942 h 1328420"/>
              <a:gd name="T56" fmla="*/ 1117373 w 1328420"/>
              <a:gd name="T57" fmla="*/ 1148733 h 1328420"/>
              <a:gd name="T58" fmla="*/ 1177961 w 1328420"/>
              <a:gd name="T59" fmla="*/ 1083992 h 1328420"/>
              <a:gd name="T60" fmla="*/ 1229564 w 1328420"/>
              <a:gd name="T61" fmla="*/ 1011625 h 1328420"/>
              <a:gd name="T62" fmla="*/ 1271277 w 1328420"/>
              <a:gd name="T63" fmla="*/ 932537 h 1328420"/>
              <a:gd name="T64" fmla="*/ 1302193 w 1328420"/>
              <a:gd name="T65" fmla="*/ 847634 h 1328420"/>
              <a:gd name="T66" fmla="*/ 1321407 w 1328420"/>
              <a:gd name="T67" fmla="*/ 757822 h 1328420"/>
              <a:gd name="T68" fmla="*/ 1328013 w 1328420"/>
              <a:gd name="T69" fmla="*/ 664006 h 1328420"/>
              <a:gd name="T70" fmla="*/ 1321407 w 1328420"/>
              <a:gd name="T71" fmla="*/ 570194 h 1328420"/>
              <a:gd name="T72" fmla="*/ 1302193 w 1328420"/>
              <a:gd name="T73" fmla="*/ 480384 h 1328420"/>
              <a:gd name="T74" fmla="*/ 1271277 w 1328420"/>
              <a:gd name="T75" fmla="*/ 395481 h 1328420"/>
              <a:gd name="T76" fmla="*/ 1229564 w 1328420"/>
              <a:gd name="T77" fmla="*/ 316394 h 1328420"/>
              <a:gd name="T78" fmla="*/ 1177961 w 1328420"/>
              <a:gd name="T79" fmla="*/ 244026 h 1328420"/>
              <a:gd name="T80" fmla="*/ 1117373 w 1328420"/>
              <a:gd name="T81" fmla="*/ 179284 h 1328420"/>
              <a:gd name="T82" fmla="*/ 1048705 w 1328420"/>
              <a:gd name="T83" fmla="*/ 123074 h 1328420"/>
              <a:gd name="T84" fmla="*/ 972864 w 1328420"/>
              <a:gd name="T85" fmla="*/ 76301 h 1328420"/>
              <a:gd name="T86" fmla="*/ 890755 w 1328420"/>
              <a:gd name="T87" fmla="*/ 39873 h 1328420"/>
              <a:gd name="T88" fmla="*/ 803285 w 1328420"/>
              <a:gd name="T89" fmla="*/ 14694 h 1328420"/>
              <a:gd name="T90" fmla="*/ 711358 w 1328420"/>
              <a:gd name="T91" fmla="*/ 1670 h 1328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8420" h="1328420">
                <a:moveTo>
                  <a:pt x="664006" y="0"/>
                </a:moveTo>
                <a:lnTo>
                  <a:pt x="616656" y="1670"/>
                </a:lnTo>
                <a:lnTo>
                  <a:pt x="570194" y="6606"/>
                </a:lnTo>
                <a:lnTo>
                  <a:pt x="524732" y="14694"/>
                </a:lnTo>
                <a:lnTo>
                  <a:pt x="480384" y="25820"/>
                </a:lnTo>
                <a:lnTo>
                  <a:pt x="437262" y="39873"/>
                </a:lnTo>
                <a:lnTo>
                  <a:pt x="395481" y="56737"/>
                </a:lnTo>
                <a:lnTo>
                  <a:pt x="355154" y="76301"/>
                </a:lnTo>
                <a:lnTo>
                  <a:pt x="316394" y="98451"/>
                </a:lnTo>
                <a:lnTo>
                  <a:pt x="279313" y="123074"/>
                </a:lnTo>
                <a:lnTo>
                  <a:pt x="244026" y="150056"/>
                </a:lnTo>
                <a:lnTo>
                  <a:pt x="210645" y="179284"/>
                </a:lnTo>
                <a:lnTo>
                  <a:pt x="179284" y="210645"/>
                </a:lnTo>
                <a:lnTo>
                  <a:pt x="150056" y="244026"/>
                </a:lnTo>
                <a:lnTo>
                  <a:pt x="123074" y="279313"/>
                </a:lnTo>
                <a:lnTo>
                  <a:pt x="98451" y="316394"/>
                </a:lnTo>
                <a:lnTo>
                  <a:pt x="76301" y="355154"/>
                </a:lnTo>
                <a:lnTo>
                  <a:pt x="56737" y="395481"/>
                </a:lnTo>
                <a:lnTo>
                  <a:pt x="39873" y="437262"/>
                </a:lnTo>
                <a:lnTo>
                  <a:pt x="25820" y="480384"/>
                </a:lnTo>
                <a:lnTo>
                  <a:pt x="14694" y="524732"/>
                </a:lnTo>
                <a:lnTo>
                  <a:pt x="6606" y="570194"/>
                </a:lnTo>
                <a:lnTo>
                  <a:pt x="1670" y="616656"/>
                </a:lnTo>
                <a:lnTo>
                  <a:pt x="0" y="664006"/>
                </a:lnTo>
                <a:lnTo>
                  <a:pt x="1670" y="711358"/>
                </a:lnTo>
                <a:lnTo>
                  <a:pt x="6606" y="757822"/>
                </a:lnTo>
                <a:lnTo>
                  <a:pt x="14694" y="803285"/>
                </a:lnTo>
                <a:lnTo>
                  <a:pt x="25820" y="847634"/>
                </a:lnTo>
                <a:lnTo>
                  <a:pt x="39873" y="890755"/>
                </a:lnTo>
                <a:lnTo>
                  <a:pt x="56737" y="932537"/>
                </a:lnTo>
                <a:lnTo>
                  <a:pt x="76301" y="972864"/>
                </a:lnTo>
                <a:lnTo>
                  <a:pt x="98451" y="1011625"/>
                </a:lnTo>
                <a:lnTo>
                  <a:pt x="123074" y="1048705"/>
                </a:lnTo>
                <a:lnTo>
                  <a:pt x="150056" y="1083992"/>
                </a:lnTo>
                <a:lnTo>
                  <a:pt x="179284" y="1117373"/>
                </a:lnTo>
                <a:lnTo>
                  <a:pt x="210645" y="1148733"/>
                </a:lnTo>
                <a:lnTo>
                  <a:pt x="244026" y="1177961"/>
                </a:lnTo>
                <a:lnTo>
                  <a:pt x="279313" y="1204942"/>
                </a:lnTo>
                <a:lnTo>
                  <a:pt x="316394" y="1229564"/>
                </a:lnTo>
                <a:lnTo>
                  <a:pt x="355154" y="1251714"/>
                </a:lnTo>
                <a:lnTo>
                  <a:pt x="395481" y="1271277"/>
                </a:lnTo>
                <a:lnTo>
                  <a:pt x="437262" y="1288141"/>
                </a:lnTo>
                <a:lnTo>
                  <a:pt x="480384" y="1302193"/>
                </a:lnTo>
                <a:lnTo>
                  <a:pt x="524732" y="1313320"/>
                </a:lnTo>
                <a:lnTo>
                  <a:pt x="570194" y="1321407"/>
                </a:lnTo>
                <a:lnTo>
                  <a:pt x="616656" y="1326343"/>
                </a:lnTo>
                <a:lnTo>
                  <a:pt x="664006" y="1328013"/>
                </a:lnTo>
                <a:lnTo>
                  <a:pt x="711358" y="1326343"/>
                </a:lnTo>
                <a:lnTo>
                  <a:pt x="757822" y="1321407"/>
                </a:lnTo>
                <a:lnTo>
                  <a:pt x="803285" y="1313320"/>
                </a:lnTo>
                <a:lnTo>
                  <a:pt x="847634" y="1302193"/>
                </a:lnTo>
                <a:lnTo>
                  <a:pt x="890755" y="1288141"/>
                </a:lnTo>
                <a:lnTo>
                  <a:pt x="932537" y="1271277"/>
                </a:lnTo>
                <a:lnTo>
                  <a:pt x="972864" y="1251714"/>
                </a:lnTo>
                <a:lnTo>
                  <a:pt x="1011625" y="1229564"/>
                </a:lnTo>
                <a:lnTo>
                  <a:pt x="1048705" y="1204942"/>
                </a:lnTo>
                <a:lnTo>
                  <a:pt x="1083992" y="1177961"/>
                </a:lnTo>
                <a:lnTo>
                  <a:pt x="1117373" y="1148733"/>
                </a:lnTo>
                <a:lnTo>
                  <a:pt x="1148733" y="1117373"/>
                </a:lnTo>
                <a:lnTo>
                  <a:pt x="1177961" y="1083992"/>
                </a:lnTo>
                <a:lnTo>
                  <a:pt x="1204942" y="1048705"/>
                </a:lnTo>
                <a:lnTo>
                  <a:pt x="1229564" y="1011625"/>
                </a:lnTo>
                <a:lnTo>
                  <a:pt x="1251714" y="972864"/>
                </a:lnTo>
                <a:lnTo>
                  <a:pt x="1271277" y="932537"/>
                </a:lnTo>
                <a:lnTo>
                  <a:pt x="1288141" y="890755"/>
                </a:lnTo>
                <a:lnTo>
                  <a:pt x="1302193" y="847634"/>
                </a:lnTo>
                <a:lnTo>
                  <a:pt x="1313320" y="803285"/>
                </a:lnTo>
                <a:lnTo>
                  <a:pt x="1321407" y="757822"/>
                </a:lnTo>
                <a:lnTo>
                  <a:pt x="1326343" y="711358"/>
                </a:lnTo>
                <a:lnTo>
                  <a:pt x="1328013" y="664006"/>
                </a:lnTo>
                <a:lnTo>
                  <a:pt x="1326343" y="616656"/>
                </a:lnTo>
                <a:lnTo>
                  <a:pt x="1321407" y="570194"/>
                </a:lnTo>
                <a:lnTo>
                  <a:pt x="1313320" y="524732"/>
                </a:lnTo>
                <a:lnTo>
                  <a:pt x="1302193" y="480384"/>
                </a:lnTo>
                <a:lnTo>
                  <a:pt x="1288141" y="437262"/>
                </a:lnTo>
                <a:lnTo>
                  <a:pt x="1271277" y="395481"/>
                </a:lnTo>
                <a:lnTo>
                  <a:pt x="1251714" y="355154"/>
                </a:lnTo>
                <a:lnTo>
                  <a:pt x="1229564" y="316394"/>
                </a:lnTo>
                <a:lnTo>
                  <a:pt x="1204942" y="279313"/>
                </a:lnTo>
                <a:lnTo>
                  <a:pt x="1177961" y="244026"/>
                </a:lnTo>
                <a:lnTo>
                  <a:pt x="1148733" y="210645"/>
                </a:lnTo>
                <a:lnTo>
                  <a:pt x="1117373" y="179284"/>
                </a:lnTo>
                <a:lnTo>
                  <a:pt x="1083992" y="150056"/>
                </a:lnTo>
                <a:lnTo>
                  <a:pt x="1048705" y="123074"/>
                </a:lnTo>
                <a:lnTo>
                  <a:pt x="1011625" y="98451"/>
                </a:lnTo>
                <a:lnTo>
                  <a:pt x="972864" y="76301"/>
                </a:lnTo>
                <a:lnTo>
                  <a:pt x="932537" y="56737"/>
                </a:lnTo>
                <a:lnTo>
                  <a:pt x="890755" y="39873"/>
                </a:lnTo>
                <a:lnTo>
                  <a:pt x="847634" y="25820"/>
                </a:lnTo>
                <a:lnTo>
                  <a:pt x="803285" y="14694"/>
                </a:lnTo>
                <a:lnTo>
                  <a:pt x="757822" y="6606"/>
                </a:lnTo>
                <a:lnTo>
                  <a:pt x="711358" y="1670"/>
                </a:lnTo>
                <a:lnTo>
                  <a:pt x="6640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249" name="object 9">
            <a:extLst>
              <a:ext uri="{FF2B5EF4-FFF2-40B4-BE49-F238E27FC236}">
                <a16:creationId xmlns:a16="http://schemas.microsoft.com/office/drawing/2014/main" id="{4BD36DF4-B933-7F44-5431-F2A0B3EBC976}"/>
              </a:ext>
            </a:extLst>
          </p:cNvPr>
          <p:cNvSpPr>
            <a:spLocks/>
          </p:cNvSpPr>
          <p:nvPr/>
        </p:nvSpPr>
        <p:spPr bwMode="auto">
          <a:xfrm>
            <a:off x="9061610" y="4123737"/>
            <a:ext cx="1328737" cy="1327150"/>
          </a:xfrm>
          <a:custGeom>
            <a:avLst/>
            <a:gdLst>
              <a:gd name="T0" fmla="*/ 616655 w 1328420"/>
              <a:gd name="T1" fmla="*/ 1670 h 1328420"/>
              <a:gd name="T2" fmla="*/ 524728 w 1328420"/>
              <a:gd name="T3" fmla="*/ 14694 h 1328420"/>
              <a:gd name="T4" fmla="*/ 437257 w 1328420"/>
              <a:gd name="T5" fmla="*/ 39873 h 1328420"/>
              <a:gd name="T6" fmla="*/ 355149 w 1328420"/>
              <a:gd name="T7" fmla="*/ 76301 h 1328420"/>
              <a:gd name="T8" fmla="*/ 279308 w 1328420"/>
              <a:gd name="T9" fmla="*/ 123074 h 1328420"/>
              <a:gd name="T10" fmla="*/ 210640 w 1328420"/>
              <a:gd name="T11" fmla="*/ 179284 h 1328420"/>
              <a:gd name="T12" fmla="*/ 150052 w 1328420"/>
              <a:gd name="T13" fmla="*/ 244026 h 1328420"/>
              <a:gd name="T14" fmla="*/ 98448 w 1328420"/>
              <a:gd name="T15" fmla="*/ 316394 h 1328420"/>
              <a:gd name="T16" fmla="*/ 56736 w 1328420"/>
              <a:gd name="T17" fmla="*/ 395481 h 1328420"/>
              <a:gd name="T18" fmla="*/ 25819 w 1328420"/>
              <a:gd name="T19" fmla="*/ 480384 h 1328420"/>
              <a:gd name="T20" fmla="*/ 6605 w 1328420"/>
              <a:gd name="T21" fmla="*/ 570194 h 1328420"/>
              <a:gd name="T22" fmla="*/ 0 w 1328420"/>
              <a:gd name="T23" fmla="*/ 664006 h 1328420"/>
              <a:gd name="T24" fmla="*/ 6605 w 1328420"/>
              <a:gd name="T25" fmla="*/ 757822 h 1328420"/>
              <a:gd name="T26" fmla="*/ 25819 w 1328420"/>
              <a:gd name="T27" fmla="*/ 847634 h 1328420"/>
              <a:gd name="T28" fmla="*/ 56736 w 1328420"/>
              <a:gd name="T29" fmla="*/ 932537 h 1328420"/>
              <a:gd name="T30" fmla="*/ 98448 w 1328420"/>
              <a:gd name="T31" fmla="*/ 1011625 h 1328420"/>
              <a:gd name="T32" fmla="*/ 150052 w 1328420"/>
              <a:gd name="T33" fmla="*/ 1083992 h 1328420"/>
              <a:gd name="T34" fmla="*/ 210640 w 1328420"/>
              <a:gd name="T35" fmla="*/ 1148733 h 1328420"/>
              <a:gd name="T36" fmla="*/ 279308 w 1328420"/>
              <a:gd name="T37" fmla="*/ 1204942 h 1328420"/>
              <a:gd name="T38" fmla="*/ 355149 w 1328420"/>
              <a:gd name="T39" fmla="*/ 1251714 h 1328420"/>
              <a:gd name="T40" fmla="*/ 437257 w 1328420"/>
              <a:gd name="T41" fmla="*/ 1288141 h 1328420"/>
              <a:gd name="T42" fmla="*/ 524728 w 1328420"/>
              <a:gd name="T43" fmla="*/ 1313320 h 1328420"/>
              <a:gd name="T44" fmla="*/ 616655 w 1328420"/>
              <a:gd name="T45" fmla="*/ 1326343 h 1328420"/>
              <a:gd name="T46" fmla="*/ 711358 w 1328420"/>
              <a:gd name="T47" fmla="*/ 1326343 h 1328420"/>
              <a:gd name="T48" fmla="*/ 803285 w 1328420"/>
              <a:gd name="T49" fmla="*/ 1313320 h 1328420"/>
              <a:gd name="T50" fmla="*/ 890755 w 1328420"/>
              <a:gd name="T51" fmla="*/ 1288141 h 1328420"/>
              <a:gd name="T52" fmla="*/ 972864 w 1328420"/>
              <a:gd name="T53" fmla="*/ 1251714 h 1328420"/>
              <a:gd name="T54" fmla="*/ 1048705 w 1328420"/>
              <a:gd name="T55" fmla="*/ 1204942 h 1328420"/>
              <a:gd name="T56" fmla="*/ 1117373 w 1328420"/>
              <a:gd name="T57" fmla="*/ 1148733 h 1328420"/>
              <a:gd name="T58" fmla="*/ 1177961 w 1328420"/>
              <a:gd name="T59" fmla="*/ 1083992 h 1328420"/>
              <a:gd name="T60" fmla="*/ 1229564 w 1328420"/>
              <a:gd name="T61" fmla="*/ 1011625 h 1328420"/>
              <a:gd name="T62" fmla="*/ 1271277 w 1328420"/>
              <a:gd name="T63" fmla="*/ 932537 h 1328420"/>
              <a:gd name="T64" fmla="*/ 1302193 w 1328420"/>
              <a:gd name="T65" fmla="*/ 847634 h 1328420"/>
              <a:gd name="T66" fmla="*/ 1321407 w 1328420"/>
              <a:gd name="T67" fmla="*/ 757822 h 1328420"/>
              <a:gd name="T68" fmla="*/ 1328013 w 1328420"/>
              <a:gd name="T69" fmla="*/ 664006 h 1328420"/>
              <a:gd name="T70" fmla="*/ 1321407 w 1328420"/>
              <a:gd name="T71" fmla="*/ 570194 h 1328420"/>
              <a:gd name="T72" fmla="*/ 1302193 w 1328420"/>
              <a:gd name="T73" fmla="*/ 480384 h 1328420"/>
              <a:gd name="T74" fmla="*/ 1271277 w 1328420"/>
              <a:gd name="T75" fmla="*/ 395481 h 1328420"/>
              <a:gd name="T76" fmla="*/ 1229564 w 1328420"/>
              <a:gd name="T77" fmla="*/ 316394 h 1328420"/>
              <a:gd name="T78" fmla="*/ 1177961 w 1328420"/>
              <a:gd name="T79" fmla="*/ 244026 h 1328420"/>
              <a:gd name="T80" fmla="*/ 1117373 w 1328420"/>
              <a:gd name="T81" fmla="*/ 179284 h 1328420"/>
              <a:gd name="T82" fmla="*/ 1048705 w 1328420"/>
              <a:gd name="T83" fmla="*/ 123074 h 1328420"/>
              <a:gd name="T84" fmla="*/ 972864 w 1328420"/>
              <a:gd name="T85" fmla="*/ 76301 h 1328420"/>
              <a:gd name="T86" fmla="*/ 890755 w 1328420"/>
              <a:gd name="T87" fmla="*/ 39873 h 1328420"/>
              <a:gd name="T88" fmla="*/ 803285 w 1328420"/>
              <a:gd name="T89" fmla="*/ 14694 h 1328420"/>
              <a:gd name="T90" fmla="*/ 711358 w 1328420"/>
              <a:gd name="T91" fmla="*/ 1670 h 1328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8420" h="1328420">
                <a:moveTo>
                  <a:pt x="664006" y="0"/>
                </a:moveTo>
                <a:lnTo>
                  <a:pt x="616655" y="1670"/>
                </a:lnTo>
                <a:lnTo>
                  <a:pt x="570191" y="6606"/>
                </a:lnTo>
                <a:lnTo>
                  <a:pt x="524728" y="14694"/>
                </a:lnTo>
                <a:lnTo>
                  <a:pt x="480379" y="25820"/>
                </a:lnTo>
                <a:lnTo>
                  <a:pt x="437257" y="39873"/>
                </a:lnTo>
                <a:lnTo>
                  <a:pt x="395476" y="56737"/>
                </a:lnTo>
                <a:lnTo>
                  <a:pt x="355149" y="76301"/>
                </a:lnTo>
                <a:lnTo>
                  <a:pt x="316388" y="98451"/>
                </a:lnTo>
                <a:lnTo>
                  <a:pt x="279308" y="123074"/>
                </a:lnTo>
                <a:lnTo>
                  <a:pt x="244020" y="150056"/>
                </a:lnTo>
                <a:lnTo>
                  <a:pt x="210640" y="179284"/>
                </a:lnTo>
                <a:lnTo>
                  <a:pt x="179279" y="210645"/>
                </a:lnTo>
                <a:lnTo>
                  <a:pt x="150052" y="244026"/>
                </a:lnTo>
                <a:lnTo>
                  <a:pt x="123070" y="279313"/>
                </a:lnTo>
                <a:lnTo>
                  <a:pt x="98448" y="316394"/>
                </a:lnTo>
                <a:lnTo>
                  <a:pt x="76299" y="355154"/>
                </a:lnTo>
                <a:lnTo>
                  <a:pt x="56736" y="395481"/>
                </a:lnTo>
                <a:lnTo>
                  <a:pt x="39871" y="437262"/>
                </a:lnTo>
                <a:lnTo>
                  <a:pt x="25819" y="480384"/>
                </a:lnTo>
                <a:lnTo>
                  <a:pt x="14693" y="524732"/>
                </a:lnTo>
                <a:lnTo>
                  <a:pt x="6605" y="570194"/>
                </a:lnTo>
                <a:lnTo>
                  <a:pt x="1670" y="616656"/>
                </a:lnTo>
                <a:lnTo>
                  <a:pt x="0" y="664006"/>
                </a:lnTo>
                <a:lnTo>
                  <a:pt x="1670" y="711358"/>
                </a:lnTo>
                <a:lnTo>
                  <a:pt x="6605" y="757822"/>
                </a:lnTo>
                <a:lnTo>
                  <a:pt x="14693" y="803285"/>
                </a:lnTo>
                <a:lnTo>
                  <a:pt x="25819" y="847634"/>
                </a:lnTo>
                <a:lnTo>
                  <a:pt x="39871" y="890755"/>
                </a:lnTo>
                <a:lnTo>
                  <a:pt x="56736" y="932537"/>
                </a:lnTo>
                <a:lnTo>
                  <a:pt x="76299" y="972864"/>
                </a:lnTo>
                <a:lnTo>
                  <a:pt x="98448" y="1011625"/>
                </a:lnTo>
                <a:lnTo>
                  <a:pt x="123070" y="1048705"/>
                </a:lnTo>
                <a:lnTo>
                  <a:pt x="150052" y="1083992"/>
                </a:lnTo>
                <a:lnTo>
                  <a:pt x="179279" y="1117373"/>
                </a:lnTo>
                <a:lnTo>
                  <a:pt x="210640" y="1148733"/>
                </a:lnTo>
                <a:lnTo>
                  <a:pt x="244020" y="1177961"/>
                </a:lnTo>
                <a:lnTo>
                  <a:pt x="279308" y="1204942"/>
                </a:lnTo>
                <a:lnTo>
                  <a:pt x="316388" y="1229564"/>
                </a:lnTo>
                <a:lnTo>
                  <a:pt x="355149" y="1251714"/>
                </a:lnTo>
                <a:lnTo>
                  <a:pt x="395476" y="1271277"/>
                </a:lnTo>
                <a:lnTo>
                  <a:pt x="437257" y="1288141"/>
                </a:lnTo>
                <a:lnTo>
                  <a:pt x="480379" y="1302193"/>
                </a:lnTo>
                <a:lnTo>
                  <a:pt x="524728" y="1313320"/>
                </a:lnTo>
                <a:lnTo>
                  <a:pt x="570191" y="1321407"/>
                </a:lnTo>
                <a:lnTo>
                  <a:pt x="616655" y="1326343"/>
                </a:lnTo>
                <a:lnTo>
                  <a:pt x="664006" y="1328013"/>
                </a:lnTo>
                <a:lnTo>
                  <a:pt x="711358" y="1326343"/>
                </a:lnTo>
                <a:lnTo>
                  <a:pt x="757822" y="1321407"/>
                </a:lnTo>
                <a:lnTo>
                  <a:pt x="803285" y="1313320"/>
                </a:lnTo>
                <a:lnTo>
                  <a:pt x="847634" y="1302193"/>
                </a:lnTo>
                <a:lnTo>
                  <a:pt x="890755" y="1288141"/>
                </a:lnTo>
                <a:lnTo>
                  <a:pt x="932537" y="1271277"/>
                </a:lnTo>
                <a:lnTo>
                  <a:pt x="972864" y="1251714"/>
                </a:lnTo>
                <a:lnTo>
                  <a:pt x="1011625" y="1229564"/>
                </a:lnTo>
                <a:lnTo>
                  <a:pt x="1048705" y="1204942"/>
                </a:lnTo>
                <a:lnTo>
                  <a:pt x="1083992" y="1177961"/>
                </a:lnTo>
                <a:lnTo>
                  <a:pt x="1117373" y="1148733"/>
                </a:lnTo>
                <a:lnTo>
                  <a:pt x="1148733" y="1117373"/>
                </a:lnTo>
                <a:lnTo>
                  <a:pt x="1177961" y="1083992"/>
                </a:lnTo>
                <a:lnTo>
                  <a:pt x="1204942" y="1048705"/>
                </a:lnTo>
                <a:lnTo>
                  <a:pt x="1229564" y="1011625"/>
                </a:lnTo>
                <a:lnTo>
                  <a:pt x="1251714" y="972864"/>
                </a:lnTo>
                <a:lnTo>
                  <a:pt x="1271277" y="932537"/>
                </a:lnTo>
                <a:lnTo>
                  <a:pt x="1288141" y="890755"/>
                </a:lnTo>
                <a:lnTo>
                  <a:pt x="1302193" y="847634"/>
                </a:lnTo>
                <a:lnTo>
                  <a:pt x="1313320" y="803285"/>
                </a:lnTo>
                <a:lnTo>
                  <a:pt x="1321407" y="757822"/>
                </a:lnTo>
                <a:lnTo>
                  <a:pt x="1326343" y="711358"/>
                </a:lnTo>
                <a:lnTo>
                  <a:pt x="1328013" y="664006"/>
                </a:lnTo>
                <a:lnTo>
                  <a:pt x="1326343" y="616656"/>
                </a:lnTo>
                <a:lnTo>
                  <a:pt x="1321407" y="570194"/>
                </a:lnTo>
                <a:lnTo>
                  <a:pt x="1313320" y="524732"/>
                </a:lnTo>
                <a:lnTo>
                  <a:pt x="1302193" y="480384"/>
                </a:lnTo>
                <a:lnTo>
                  <a:pt x="1288141" y="437262"/>
                </a:lnTo>
                <a:lnTo>
                  <a:pt x="1271277" y="395481"/>
                </a:lnTo>
                <a:lnTo>
                  <a:pt x="1251714" y="355154"/>
                </a:lnTo>
                <a:lnTo>
                  <a:pt x="1229564" y="316394"/>
                </a:lnTo>
                <a:lnTo>
                  <a:pt x="1204942" y="279313"/>
                </a:lnTo>
                <a:lnTo>
                  <a:pt x="1177961" y="244026"/>
                </a:lnTo>
                <a:lnTo>
                  <a:pt x="1148733" y="210645"/>
                </a:lnTo>
                <a:lnTo>
                  <a:pt x="1117373" y="179284"/>
                </a:lnTo>
                <a:lnTo>
                  <a:pt x="1083992" y="150056"/>
                </a:lnTo>
                <a:lnTo>
                  <a:pt x="1048705" y="123074"/>
                </a:lnTo>
                <a:lnTo>
                  <a:pt x="1011625" y="98451"/>
                </a:lnTo>
                <a:lnTo>
                  <a:pt x="972864" y="76301"/>
                </a:lnTo>
                <a:lnTo>
                  <a:pt x="932537" y="56737"/>
                </a:lnTo>
                <a:lnTo>
                  <a:pt x="890755" y="39873"/>
                </a:lnTo>
                <a:lnTo>
                  <a:pt x="847634" y="25820"/>
                </a:lnTo>
                <a:lnTo>
                  <a:pt x="803285" y="14694"/>
                </a:lnTo>
                <a:lnTo>
                  <a:pt x="757822" y="6606"/>
                </a:lnTo>
                <a:lnTo>
                  <a:pt x="711358" y="1670"/>
                </a:lnTo>
                <a:lnTo>
                  <a:pt x="6640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0" name="object 10">
            <a:extLst>
              <a:ext uri="{FF2B5EF4-FFF2-40B4-BE49-F238E27FC236}">
                <a16:creationId xmlns:a16="http://schemas.microsoft.com/office/drawing/2014/main" id="{5B3E2518-0ADB-87E0-2CFA-E87C18D501AD}"/>
              </a:ext>
            </a:extLst>
          </p:cNvPr>
          <p:cNvSpPr txBox="1"/>
          <p:nvPr/>
        </p:nvSpPr>
        <p:spPr>
          <a:xfrm>
            <a:off x="1276603" y="5771224"/>
            <a:ext cx="1319212" cy="957263"/>
          </a:xfrm>
          <a:prstGeom prst="rect">
            <a:avLst/>
          </a:prstGeom>
        </p:spPr>
        <p:txBody>
          <a:bodyPr lIns="0" tIns="1714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38"/>
              </a:spcBef>
            </a:pPr>
            <a:r>
              <a:rPr lang="es-MX" altLang="es-MX" sz="1500">
                <a:solidFill>
                  <a:srgbClr val="FFFFFF"/>
                </a:solidFill>
                <a:latin typeface="Libre Franklin Light" pitchFamily="2" charset="0"/>
                <a:ea typeface="Libre Franklin Light" pitchFamily="2" charset="0"/>
                <a:cs typeface="Libre Franklin Light" pitchFamily="2" charset="0"/>
              </a:rPr>
              <a:t>01 Concepto</a:t>
            </a:r>
            <a:endParaRPr lang="es-MX" altLang="es-MX" sz="1500">
              <a:latin typeface="Libre Franklin Light" pitchFamily="2" charset="0"/>
              <a:ea typeface="Libre Franklin Light" pitchFamily="2" charset="0"/>
              <a:cs typeface="Libre Franklin Light" pitchFamily="2" charset="0"/>
            </a:endParaRPr>
          </a:p>
          <a:p>
            <a:pPr algn="ctr" eaLnBrk="1" hangingPunct="1">
              <a:lnSpc>
                <a:spcPct val="124000"/>
              </a:lnSpc>
              <a:spcBef>
                <a:spcPts val="788"/>
              </a:spcBef>
            </a:pPr>
            <a:r>
              <a:rPr lang="es-MX" altLang="es-MX" sz="800">
                <a:solidFill>
                  <a:srgbClr val="FFFFFF"/>
                </a:solidFill>
                <a:latin typeface="Libre Franklin Light" pitchFamily="2" charset="0"/>
                <a:ea typeface="Libre Franklin Light" pitchFamily="2" charset="0"/>
                <a:cs typeface="Libre Franklin Light" pitchFamily="2" charset="0"/>
              </a:rPr>
              <a:t>Lorem ipsum dolor sit amet,  consectetuer adipiscing elit,  sed diam nonummy nibh  euismod tincidunt ut.</a:t>
            </a:r>
            <a:endParaRPr lang="es-MX" altLang="es-MX" sz="800">
              <a:latin typeface="Libre Franklin Light" pitchFamily="2" charset="0"/>
              <a:ea typeface="Libre Franklin Light" pitchFamily="2" charset="0"/>
              <a:cs typeface="Libre Franklin Light" pitchFamily="2" charset="0"/>
            </a:endParaRPr>
          </a:p>
        </p:txBody>
      </p:sp>
      <p:sp>
        <p:nvSpPr>
          <p:cNvPr id="11" name="object 11">
            <a:extLst>
              <a:ext uri="{FF2B5EF4-FFF2-40B4-BE49-F238E27FC236}">
                <a16:creationId xmlns:a16="http://schemas.microsoft.com/office/drawing/2014/main" id="{27732270-DF3E-0485-40F9-8651C8D187BC}"/>
              </a:ext>
            </a:extLst>
          </p:cNvPr>
          <p:cNvSpPr txBox="1"/>
          <p:nvPr/>
        </p:nvSpPr>
        <p:spPr>
          <a:xfrm>
            <a:off x="3799792" y="5809165"/>
            <a:ext cx="1319213" cy="957263"/>
          </a:xfrm>
          <a:prstGeom prst="rect">
            <a:avLst/>
          </a:prstGeom>
        </p:spPr>
        <p:txBody>
          <a:bodyPr lIns="0" tIns="1714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38"/>
              </a:spcBef>
            </a:pPr>
            <a:r>
              <a:rPr lang="es-MX" altLang="es-MX" sz="1500" dirty="0">
                <a:solidFill>
                  <a:srgbClr val="FFFFFF"/>
                </a:solidFill>
                <a:latin typeface="Libre Franklin Light" pitchFamily="2" charset="0"/>
                <a:ea typeface="Libre Franklin Light" pitchFamily="2" charset="0"/>
                <a:cs typeface="Libre Franklin Light" pitchFamily="2" charset="0"/>
              </a:rPr>
              <a:t>02 Concepto</a:t>
            </a:r>
            <a:endParaRPr lang="es-MX" altLang="es-MX" sz="1500" dirty="0">
              <a:latin typeface="Libre Franklin Light" pitchFamily="2" charset="0"/>
              <a:ea typeface="Libre Franklin Light" pitchFamily="2" charset="0"/>
              <a:cs typeface="Libre Franklin Light" pitchFamily="2" charset="0"/>
            </a:endParaRPr>
          </a:p>
          <a:p>
            <a:pPr algn="ctr" eaLnBrk="1" hangingPunct="1">
              <a:lnSpc>
                <a:spcPct val="124000"/>
              </a:lnSpc>
              <a:spcBef>
                <a:spcPts val="788"/>
              </a:spcBef>
            </a:pPr>
            <a:r>
              <a:rPr lang="es-MX" altLang="es-MX" sz="800" dirty="0" err="1">
                <a:solidFill>
                  <a:srgbClr val="FFFFFF"/>
                </a:solidFill>
                <a:latin typeface="Libre Franklin Light" pitchFamily="2" charset="0"/>
                <a:ea typeface="Libre Franklin Light" pitchFamily="2" charset="0"/>
                <a:cs typeface="Libre Franklin Light" pitchFamily="2" charset="0"/>
              </a:rPr>
              <a:t>Lorem</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ipsum</a:t>
            </a:r>
            <a:r>
              <a:rPr lang="es-MX" altLang="es-MX" sz="800" dirty="0">
                <a:solidFill>
                  <a:srgbClr val="FFFFFF"/>
                </a:solidFill>
                <a:latin typeface="Libre Franklin Light" pitchFamily="2" charset="0"/>
                <a:ea typeface="Libre Franklin Light" pitchFamily="2" charset="0"/>
                <a:cs typeface="Libre Franklin Light" pitchFamily="2" charset="0"/>
              </a:rPr>
              <a:t> dolor </a:t>
            </a:r>
            <a:r>
              <a:rPr lang="es-MX" altLang="es-MX" sz="800" dirty="0" err="1">
                <a:solidFill>
                  <a:srgbClr val="FFFFFF"/>
                </a:solidFill>
                <a:latin typeface="Libre Franklin Light" pitchFamily="2" charset="0"/>
                <a:ea typeface="Libre Franklin Light" pitchFamily="2" charset="0"/>
                <a:cs typeface="Libre Franklin Light" pitchFamily="2" charset="0"/>
              </a:rPr>
              <a:t>sit</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amet</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consectetuer</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adipiscing</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elit</a:t>
            </a:r>
            <a:r>
              <a:rPr lang="es-MX" altLang="es-MX" sz="800" dirty="0">
                <a:solidFill>
                  <a:srgbClr val="FFFFFF"/>
                </a:solidFill>
                <a:latin typeface="Libre Franklin Light" pitchFamily="2" charset="0"/>
                <a:ea typeface="Libre Franklin Light" pitchFamily="2" charset="0"/>
                <a:cs typeface="Libre Franklin Light" pitchFamily="2" charset="0"/>
              </a:rPr>
              <a:t>,  sed </a:t>
            </a:r>
            <a:r>
              <a:rPr lang="es-MX" altLang="es-MX" sz="800" dirty="0" err="1">
                <a:solidFill>
                  <a:srgbClr val="FFFFFF"/>
                </a:solidFill>
                <a:latin typeface="Libre Franklin Light" pitchFamily="2" charset="0"/>
                <a:ea typeface="Libre Franklin Light" pitchFamily="2" charset="0"/>
                <a:cs typeface="Libre Franklin Light" pitchFamily="2" charset="0"/>
              </a:rPr>
              <a:t>diam</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nonummy</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nibh</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euismod</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tincidunt</a:t>
            </a:r>
            <a:r>
              <a:rPr lang="es-MX" altLang="es-MX" sz="800" dirty="0">
                <a:solidFill>
                  <a:srgbClr val="FFFFFF"/>
                </a:solidFill>
                <a:latin typeface="Libre Franklin Light" pitchFamily="2" charset="0"/>
                <a:ea typeface="Libre Franklin Light" pitchFamily="2" charset="0"/>
                <a:cs typeface="Libre Franklin Light" pitchFamily="2" charset="0"/>
              </a:rPr>
              <a:t> ut.</a:t>
            </a:r>
            <a:endParaRPr lang="es-MX" altLang="es-MX" sz="800" dirty="0">
              <a:latin typeface="Libre Franklin Light" pitchFamily="2" charset="0"/>
              <a:ea typeface="Libre Franklin Light" pitchFamily="2" charset="0"/>
              <a:cs typeface="Libre Franklin Light" pitchFamily="2" charset="0"/>
            </a:endParaRPr>
          </a:p>
        </p:txBody>
      </p:sp>
      <p:sp>
        <p:nvSpPr>
          <p:cNvPr id="12" name="object 12">
            <a:extLst>
              <a:ext uri="{FF2B5EF4-FFF2-40B4-BE49-F238E27FC236}">
                <a16:creationId xmlns:a16="http://schemas.microsoft.com/office/drawing/2014/main" id="{9F131767-0578-1990-A63A-1A06C71FFE97}"/>
              </a:ext>
            </a:extLst>
          </p:cNvPr>
          <p:cNvSpPr txBox="1"/>
          <p:nvPr/>
        </p:nvSpPr>
        <p:spPr>
          <a:xfrm>
            <a:off x="6485777" y="5771224"/>
            <a:ext cx="1319212" cy="957263"/>
          </a:xfrm>
          <a:prstGeom prst="rect">
            <a:avLst/>
          </a:prstGeom>
        </p:spPr>
        <p:txBody>
          <a:bodyPr lIns="0" tIns="1714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38"/>
              </a:spcBef>
            </a:pPr>
            <a:r>
              <a:rPr lang="es-MX" altLang="es-MX" sz="1500" dirty="0">
                <a:solidFill>
                  <a:srgbClr val="FFFFFF"/>
                </a:solidFill>
                <a:latin typeface="Libre Franklin Light" pitchFamily="2" charset="0"/>
                <a:ea typeface="Libre Franklin Light" pitchFamily="2" charset="0"/>
                <a:cs typeface="Libre Franklin Light" pitchFamily="2" charset="0"/>
              </a:rPr>
              <a:t>03 Concepto</a:t>
            </a:r>
            <a:endParaRPr lang="es-MX" altLang="es-MX" sz="1500" dirty="0">
              <a:latin typeface="Libre Franklin Light" pitchFamily="2" charset="0"/>
              <a:ea typeface="Libre Franklin Light" pitchFamily="2" charset="0"/>
              <a:cs typeface="Libre Franklin Light" pitchFamily="2" charset="0"/>
            </a:endParaRPr>
          </a:p>
          <a:p>
            <a:pPr algn="ctr" eaLnBrk="1" hangingPunct="1">
              <a:lnSpc>
                <a:spcPct val="124000"/>
              </a:lnSpc>
              <a:spcBef>
                <a:spcPts val="788"/>
              </a:spcBef>
            </a:pPr>
            <a:r>
              <a:rPr lang="es-MX" altLang="es-MX" sz="800" dirty="0" err="1">
                <a:solidFill>
                  <a:srgbClr val="FFFFFF"/>
                </a:solidFill>
                <a:latin typeface="Libre Franklin Light" pitchFamily="2" charset="0"/>
                <a:ea typeface="Libre Franklin Light" pitchFamily="2" charset="0"/>
                <a:cs typeface="Libre Franklin Light" pitchFamily="2" charset="0"/>
              </a:rPr>
              <a:t>Lorem</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ipsum</a:t>
            </a:r>
            <a:r>
              <a:rPr lang="es-MX" altLang="es-MX" sz="800" dirty="0">
                <a:solidFill>
                  <a:srgbClr val="FFFFFF"/>
                </a:solidFill>
                <a:latin typeface="Libre Franklin Light" pitchFamily="2" charset="0"/>
                <a:ea typeface="Libre Franklin Light" pitchFamily="2" charset="0"/>
                <a:cs typeface="Libre Franklin Light" pitchFamily="2" charset="0"/>
              </a:rPr>
              <a:t> dolor </a:t>
            </a:r>
            <a:r>
              <a:rPr lang="es-MX" altLang="es-MX" sz="800" dirty="0" err="1">
                <a:solidFill>
                  <a:srgbClr val="FFFFFF"/>
                </a:solidFill>
                <a:latin typeface="Libre Franklin Light" pitchFamily="2" charset="0"/>
                <a:ea typeface="Libre Franklin Light" pitchFamily="2" charset="0"/>
                <a:cs typeface="Libre Franklin Light" pitchFamily="2" charset="0"/>
              </a:rPr>
              <a:t>sit</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amet</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consectetuer</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adipiscing</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elit</a:t>
            </a:r>
            <a:r>
              <a:rPr lang="es-MX" altLang="es-MX" sz="800" dirty="0">
                <a:solidFill>
                  <a:srgbClr val="FFFFFF"/>
                </a:solidFill>
                <a:latin typeface="Libre Franklin Light" pitchFamily="2" charset="0"/>
                <a:ea typeface="Libre Franklin Light" pitchFamily="2" charset="0"/>
                <a:cs typeface="Libre Franklin Light" pitchFamily="2" charset="0"/>
              </a:rPr>
              <a:t>,  sed </a:t>
            </a:r>
            <a:r>
              <a:rPr lang="es-MX" altLang="es-MX" sz="800" dirty="0" err="1">
                <a:solidFill>
                  <a:srgbClr val="FFFFFF"/>
                </a:solidFill>
                <a:latin typeface="Libre Franklin Light" pitchFamily="2" charset="0"/>
                <a:ea typeface="Libre Franklin Light" pitchFamily="2" charset="0"/>
                <a:cs typeface="Libre Franklin Light" pitchFamily="2" charset="0"/>
              </a:rPr>
              <a:t>diam</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nonummy</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nibh</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euismod</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tincidunt</a:t>
            </a:r>
            <a:r>
              <a:rPr lang="es-MX" altLang="es-MX" sz="800" dirty="0">
                <a:solidFill>
                  <a:srgbClr val="FFFFFF"/>
                </a:solidFill>
                <a:latin typeface="Libre Franklin Light" pitchFamily="2" charset="0"/>
                <a:ea typeface="Libre Franklin Light" pitchFamily="2" charset="0"/>
                <a:cs typeface="Libre Franklin Light" pitchFamily="2" charset="0"/>
              </a:rPr>
              <a:t> ut.</a:t>
            </a:r>
            <a:endParaRPr lang="es-MX" altLang="es-MX" sz="800" dirty="0">
              <a:latin typeface="Libre Franklin Light" pitchFamily="2" charset="0"/>
              <a:ea typeface="Libre Franklin Light" pitchFamily="2" charset="0"/>
              <a:cs typeface="Libre Franklin Light" pitchFamily="2" charset="0"/>
            </a:endParaRPr>
          </a:p>
        </p:txBody>
      </p:sp>
      <p:sp>
        <p:nvSpPr>
          <p:cNvPr id="13" name="object 13">
            <a:extLst>
              <a:ext uri="{FF2B5EF4-FFF2-40B4-BE49-F238E27FC236}">
                <a16:creationId xmlns:a16="http://schemas.microsoft.com/office/drawing/2014/main" id="{E4EBD86F-0125-1E4E-1BF6-BB8E4B77B472}"/>
              </a:ext>
            </a:extLst>
          </p:cNvPr>
          <p:cNvSpPr txBox="1"/>
          <p:nvPr/>
        </p:nvSpPr>
        <p:spPr>
          <a:xfrm>
            <a:off x="9103501" y="5809165"/>
            <a:ext cx="1319213" cy="957263"/>
          </a:xfrm>
          <a:prstGeom prst="rect">
            <a:avLst/>
          </a:prstGeom>
        </p:spPr>
        <p:txBody>
          <a:bodyPr lIns="0" tIns="1714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38"/>
              </a:spcBef>
            </a:pPr>
            <a:r>
              <a:rPr lang="es-MX" altLang="es-MX" sz="1500" dirty="0">
                <a:solidFill>
                  <a:srgbClr val="FFFFFF"/>
                </a:solidFill>
                <a:latin typeface="Libre Franklin Light" pitchFamily="2" charset="0"/>
                <a:ea typeface="Libre Franklin Light" pitchFamily="2" charset="0"/>
                <a:cs typeface="Libre Franklin Light" pitchFamily="2" charset="0"/>
              </a:rPr>
              <a:t>04 Concepto</a:t>
            </a:r>
            <a:endParaRPr lang="es-MX" altLang="es-MX" sz="1500" dirty="0">
              <a:latin typeface="Libre Franklin Light" pitchFamily="2" charset="0"/>
              <a:ea typeface="Libre Franklin Light" pitchFamily="2" charset="0"/>
              <a:cs typeface="Libre Franklin Light" pitchFamily="2" charset="0"/>
            </a:endParaRPr>
          </a:p>
          <a:p>
            <a:pPr algn="ctr" eaLnBrk="1" hangingPunct="1">
              <a:lnSpc>
                <a:spcPct val="124000"/>
              </a:lnSpc>
              <a:spcBef>
                <a:spcPts val="788"/>
              </a:spcBef>
            </a:pPr>
            <a:r>
              <a:rPr lang="es-MX" altLang="es-MX" sz="800" dirty="0" err="1">
                <a:solidFill>
                  <a:srgbClr val="FFFFFF"/>
                </a:solidFill>
                <a:latin typeface="Libre Franklin Light" pitchFamily="2" charset="0"/>
                <a:ea typeface="Libre Franklin Light" pitchFamily="2" charset="0"/>
                <a:cs typeface="Libre Franklin Light" pitchFamily="2" charset="0"/>
              </a:rPr>
              <a:t>Lorem</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ipsum</a:t>
            </a:r>
            <a:r>
              <a:rPr lang="es-MX" altLang="es-MX" sz="800" dirty="0">
                <a:solidFill>
                  <a:srgbClr val="FFFFFF"/>
                </a:solidFill>
                <a:latin typeface="Libre Franklin Light" pitchFamily="2" charset="0"/>
                <a:ea typeface="Libre Franklin Light" pitchFamily="2" charset="0"/>
                <a:cs typeface="Libre Franklin Light" pitchFamily="2" charset="0"/>
              </a:rPr>
              <a:t> dolor </a:t>
            </a:r>
            <a:r>
              <a:rPr lang="es-MX" altLang="es-MX" sz="800" dirty="0" err="1">
                <a:solidFill>
                  <a:srgbClr val="FFFFFF"/>
                </a:solidFill>
                <a:latin typeface="Libre Franklin Light" pitchFamily="2" charset="0"/>
                <a:ea typeface="Libre Franklin Light" pitchFamily="2" charset="0"/>
                <a:cs typeface="Libre Franklin Light" pitchFamily="2" charset="0"/>
              </a:rPr>
              <a:t>sit</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amet</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consectetuer</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adipiscing</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elit</a:t>
            </a:r>
            <a:r>
              <a:rPr lang="es-MX" altLang="es-MX" sz="800" dirty="0">
                <a:solidFill>
                  <a:srgbClr val="FFFFFF"/>
                </a:solidFill>
                <a:latin typeface="Libre Franklin Light" pitchFamily="2" charset="0"/>
                <a:ea typeface="Libre Franklin Light" pitchFamily="2" charset="0"/>
                <a:cs typeface="Libre Franklin Light" pitchFamily="2" charset="0"/>
              </a:rPr>
              <a:t>,  sed </a:t>
            </a:r>
            <a:r>
              <a:rPr lang="es-MX" altLang="es-MX" sz="800" dirty="0" err="1">
                <a:solidFill>
                  <a:srgbClr val="FFFFFF"/>
                </a:solidFill>
                <a:latin typeface="Libre Franklin Light" pitchFamily="2" charset="0"/>
                <a:ea typeface="Libre Franklin Light" pitchFamily="2" charset="0"/>
                <a:cs typeface="Libre Franklin Light" pitchFamily="2" charset="0"/>
              </a:rPr>
              <a:t>diam</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nonummy</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nibh</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euismod</a:t>
            </a:r>
            <a:r>
              <a:rPr lang="es-MX" altLang="es-MX" sz="800" dirty="0">
                <a:solidFill>
                  <a:srgbClr val="FFFFFF"/>
                </a:solidFill>
                <a:latin typeface="Libre Franklin Light" pitchFamily="2" charset="0"/>
                <a:ea typeface="Libre Franklin Light" pitchFamily="2" charset="0"/>
                <a:cs typeface="Libre Franklin Light" pitchFamily="2" charset="0"/>
              </a:rPr>
              <a:t> </a:t>
            </a:r>
            <a:r>
              <a:rPr lang="es-MX" altLang="es-MX" sz="800" dirty="0" err="1">
                <a:solidFill>
                  <a:srgbClr val="FFFFFF"/>
                </a:solidFill>
                <a:latin typeface="Libre Franklin Light" pitchFamily="2" charset="0"/>
                <a:ea typeface="Libre Franklin Light" pitchFamily="2" charset="0"/>
                <a:cs typeface="Libre Franklin Light" pitchFamily="2" charset="0"/>
              </a:rPr>
              <a:t>tincidunt</a:t>
            </a:r>
            <a:r>
              <a:rPr lang="es-MX" altLang="es-MX" sz="800" dirty="0">
                <a:solidFill>
                  <a:srgbClr val="FFFFFF"/>
                </a:solidFill>
                <a:latin typeface="Libre Franklin Light" pitchFamily="2" charset="0"/>
                <a:ea typeface="Libre Franklin Light" pitchFamily="2" charset="0"/>
                <a:cs typeface="Libre Franklin Light" pitchFamily="2" charset="0"/>
              </a:rPr>
              <a:t> ut.</a:t>
            </a:r>
            <a:endParaRPr lang="es-MX" altLang="es-MX" sz="800" dirty="0">
              <a:latin typeface="Libre Franklin Light" pitchFamily="2" charset="0"/>
              <a:ea typeface="Libre Franklin Light" pitchFamily="2" charset="0"/>
              <a:cs typeface="Libre Franklin Light" pitchFamily="2" charset="0"/>
            </a:endParaRPr>
          </a:p>
        </p:txBody>
      </p:sp>
      <p:sp>
        <p:nvSpPr>
          <p:cNvPr id="14" name="object 14">
            <a:extLst>
              <a:ext uri="{FF2B5EF4-FFF2-40B4-BE49-F238E27FC236}">
                <a16:creationId xmlns:a16="http://schemas.microsoft.com/office/drawing/2014/main" id="{3539C34F-B379-4B61-186D-0EC57C8907C1}"/>
              </a:ext>
            </a:extLst>
          </p:cNvPr>
          <p:cNvSpPr txBox="1">
            <a:spLocks noGrp="1"/>
          </p:cNvSpPr>
          <p:nvPr>
            <p:ph type="title"/>
          </p:nvPr>
        </p:nvSpPr>
        <p:spPr>
          <a:xfrm>
            <a:off x="5421189" y="249152"/>
            <a:ext cx="4538663" cy="1152525"/>
          </a:xfrm>
        </p:spPr>
        <p:txBody>
          <a:bodyPr tIns="184150" rtlCol="0"/>
          <a:lstStyle/>
          <a:p>
            <a:pPr eaLnBrk="1" fontAlgn="auto" hangingPunct="1">
              <a:spcBef>
                <a:spcPts val="1450"/>
              </a:spcBef>
              <a:spcAft>
                <a:spcPts val="0"/>
              </a:spcAft>
              <a:defRPr/>
            </a:pPr>
            <a:r>
              <a:rPr spc="10" dirty="0"/>
              <a:t>Coloca </a:t>
            </a:r>
            <a:r>
              <a:rPr spc="35" dirty="0"/>
              <a:t>tu </a:t>
            </a:r>
            <a:r>
              <a:rPr spc="30" dirty="0"/>
              <a:t>título</a:t>
            </a:r>
            <a:r>
              <a:rPr spc="-120" dirty="0"/>
              <a:t> </a:t>
            </a:r>
            <a:r>
              <a:rPr spc="15" dirty="0"/>
              <a:t>aquí</a:t>
            </a:r>
            <a:br>
              <a:rPr spc="15" dirty="0"/>
            </a:br>
            <a:r>
              <a:rPr sz="1900" spc="15" dirty="0">
                <a:solidFill>
                  <a:srgbClr val="BF7D3F"/>
                </a:solidFill>
                <a:latin typeface="Libre Franklin Light"/>
                <a:cs typeface="Libre Franklin Light"/>
              </a:rPr>
              <a:t>Aquí </a:t>
            </a:r>
            <a:r>
              <a:rPr sz="1900" spc="35" dirty="0">
                <a:solidFill>
                  <a:srgbClr val="BF7D3F"/>
                </a:solidFill>
                <a:latin typeface="Libre Franklin Light"/>
                <a:cs typeface="Libre Franklin Light"/>
              </a:rPr>
              <a:t>puedes </a:t>
            </a:r>
            <a:r>
              <a:rPr sz="1900" spc="30" dirty="0">
                <a:solidFill>
                  <a:srgbClr val="BF7D3F"/>
                </a:solidFill>
                <a:latin typeface="Libre Franklin Light"/>
                <a:cs typeface="Libre Franklin Light"/>
              </a:rPr>
              <a:t>agregar </a:t>
            </a:r>
            <a:r>
              <a:rPr sz="1900" spc="20" dirty="0">
                <a:solidFill>
                  <a:srgbClr val="BF7D3F"/>
                </a:solidFill>
                <a:latin typeface="Libre Franklin Light"/>
                <a:cs typeface="Libre Franklin Light"/>
              </a:rPr>
              <a:t>un</a:t>
            </a:r>
            <a:r>
              <a:rPr sz="1900" spc="285" dirty="0">
                <a:solidFill>
                  <a:srgbClr val="BF7D3F"/>
                </a:solidFill>
                <a:latin typeface="Libre Franklin Light"/>
                <a:cs typeface="Libre Franklin Light"/>
              </a:rPr>
              <a:t> </a:t>
            </a:r>
            <a:r>
              <a:rPr sz="1900" spc="40" dirty="0">
                <a:solidFill>
                  <a:srgbClr val="BF7D3F"/>
                </a:solidFill>
                <a:latin typeface="Libre Franklin Light"/>
                <a:cs typeface="Libre Franklin Light"/>
              </a:rPr>
              <a:t>Subtítulo</a:t>
            </a:r>
            <a:endParaRPr sz="1900" dirty="0">
              <a:latin typeface="Libre Franklin Light"/>
              <a:cs typeface="Libre Franklin Light"/>
            </a:endParaRPr>
          </a:p>
        </p:txBody>
      </p:sp>
      <p:sp>
        <p:nvSpPr>
          <p:cNvPr id="15" name="object 15">
            <a:extLst>
              <a:ext uri="{FF2B5EF4-FFF2-40B4-BE49-F238E27FC236}">
                <a16:creationId xmlns:a16="http://schemas.microsoft.com/office/drawing/2014/main" id="{3A49A956-340C-8765-4AD4-B05B53BA725A}"/>
              </a:ext>
            </a:extLst>
          </p:cNvPr>
          <p:cNvSpPr txBox="1"/>
          <p:nvPr/>
        </p:nvSpPr>
        <p:spPr>
          <a:xfrm>
            <a:off x="752503" y="1759955"/>
            <a:ext cx="9280497" cy="2228815"/>
          </a:xfrm>
          <a:prstGeom prst="rect">
            <a:avLst/>
          </a:prstGeom>
        </p:spPr>
        <p:txBody>
          <a:bodyPr wrap="square" lIns="0" tIns="1270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00"/>
              </a:spcBef>
            </a:pPr>
            <a:r>
              <a:rPr lang="es-MX" altLang="es-MX" sz="1200" b="1" dirty="0" err="1">
                <a:solidFill>
                  <a:srgbClr val="231F20"/>
                </a:solidFill>
                <a:latin typeface="Libre Franklin Thin" pitchFamily="2" charset="0"/>
                <a:ea typeface="Libre Franklin Thin" pitchFamily="2" charset="0"/>
                <a:cs typeface="Libre Franklin Thin" pitchFamily="2" charset="0"/>
              </a:rPr>
              <a:t>Lorem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ipsum</a:t>
            </a:r>
            <a:r>
              <a:rPr lang="es-MX" altLang="es-MX" sz="1200" b="1" dirty="0">
                <a:solidFill>
                  <a:srgbClr val="231F20"/>
                </a:solidFill>
                <a:latin typeface="Libre Franklin Thin" pitchFamily="2" charset="0"/>
                <a:ea typeface="Libre Franklin Thin" pitchFamily="2" charset="0"/>
                <a:cs typeface="Libre Franklin Thin" pitchFamily="2" charset="0"/>
              </a:rPr>
              <a:t> dolor </a:t>
            </a:r>
            <a:r>
              <a:rPr lang="es-MX" altLang="es-MX" sz="1200" b="1" dirty="0" err="1">
                <a:solidFill>
                  <a:srgbClr val="231F20"/>
                </a:solidFill>
                <a:latin typeface="Libre Franklin Thin" pitchFamily="2" charset="0"/>
                <a:ea typeface="Libre Franklin Thin" pitchFamily="2" charset="0"/>
                <a:cs typeface="Libre Franklin Thin" pitchFamily="2" charset="0"/>
              </a:rPr>
              <a:t>sit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amet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consectetuer</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adipiscing</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elit</a:t>
            </a:r>
            <a:r>
              <a:rPr lang="es-MX" altLang="es-MX" sz="1200" b="1" dirty="0">
                <a:solidFill>
                  <a:srgbClr val="231F20"/>
                </a:solidFill>
                <a:latin typeface="Libre Franklin Thin" pitchFamily="2" charset="0"/>
                <a:ea typeface="Libre Franklin Thin" pitchFamily="2" charset="0"/>
                <a:cs typeface="Libre Franklin Thin" pitchFamily="2" charset="0"/>
              </a:rPr>
              <a:t>, sed </a:t>
            </a:r>
            <a:r>
              <a:rPr lang="es-MX" altLang="es-MX" sz="1200" b="1" dirty="0" err="1">
                <a:solidFill>
                  <a:srgbClr val="231F20"/>
                </a:solidFill>
                <a:latin typeface="Libre Franklin Thin" pitchFamily="2" charset="0"/>
                <a:ea typeface="Libre Franklin Thin" pitchFamily="2" charset="0"/>
                <a:cs typeface="Libre Franklin Thin" pitchFamily="2" charset="0"/>
              </a:rPr>
              <a:t>diam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nonummy</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nibh</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euismod</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tincidunt</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laoreet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dolore</a:t>
            </a:r>
            <a:r>
              <a:rPr lang="es-MX" altLang="es-MX" sz="1200" b="1" dirty="0">
                <a:solidFill>
                  <a:srgbClr val="231F20"/>
                </a:solidFill>
                <a:latin typeface="Libre Franklin Thin" pitchFamily="2" charset="0"/>
                <a:ea typeface="Libre Franklin Thin" pitchFamily="2" charset="0"/>
                <a:cs typeface="Libre Franklin Thin" pitchFamily="2" charset="0"/>
              </a:rPr>
              <a:t> magna  </a:t>
            </a:r>
            <a:r>
              <a:rPr lang="es-MX" altLang="es-MX" sz="1200" b="1" dirty="0" err="1">
                <a:solidFill>
                  <a:srgbClr val="231F20"/>
                </a:solidFill>
                <a:latin typeface="Libre Franklin Thin" pitchFamily="2" charset="0"/>
                <a:ea typeface="Libre Franklin Thin" pitchFamily="2" charset="0"/>
                <a:cs typeface="Libre Franklin Thin" pitchFamily="2" charset="0"/>
              </a:rPr>
              <a:t>aliquam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erat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volutpat</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wisi</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enim</a:t>
            </a:r>
            <a:r>
              <a:rPr lang="es-MX" altLang="es-MX" sz="1200" b="1" dirty="0">
                <a:solidFill>
                  <a:srgbClr val="231F20"/>
                </a:solidFill>
                <a:latin typeface="Libre Franklin Thin" pitchFamily="2" charset="0"/>
                <a:ea typeface="Libre Franklin Thin" pitchFamily="2" charset="0"/>
                <a:cs typeface="Libre Franklin Thin" pitchFamily="2" charset="0"/>
              </a:rPr>
              <a:t> ad </a:t>
            </a:r>
            <a:r>
              <a:rPr lang="es-MX" altLang="es-MX" sz="1200" b="1" dirty="0" err="1">
                <a:solidFill>
                  <a:srgbClr val="231F20"/>
                </a:solidFill>
                <a:latin typeface="Libre Franklin Thin" pitchFamily="2" charset="0"/>
                <a:ea typeface="Libre Franklin Thin" pitchFamily="2" charset="0"/>
                <a:cs typeface="Libre Franklin Thin" pitchFamily="2" charset="0"/>
              </a:rPr>
              <a:t>minim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veniam</a:t>
            </a:r>
            <a:r>
              <a:rPr lang="es-MX" altLang="es-MX" sz="1200" b="1" dirty="0">
                <a:solidFill>
                  <a:srgbClr val="231F20"/>
                </a:solidFill>
                <a:latin typeface="Libre Franklin Thin" pitchFamily="2" charset="0"/>
                <a:ea typeface="Libre Franklin Thin" pitchFamily="2" charset="0"/>
                <a:cs typeface="Libre Franklin Thin" pitchFamily="2" charset="0"/>
              </a:rPr>
              <a:t>, quis </a:t>
            </a:r>
            <a:r>
              <a:rPr lang="es-MX" altLang="es-MX" sz="1200" b="1" dirty="0" err="1">
                <a:solidFill>
                  <a:srgbClr val="231F20"/>
                </a:solidFill>
                <a:latin typeface="Libre Franklin Thin" pitchFamily="2" charset="0"/>
                <a:ea typeface="Libre Franklin Thin" pitchFamily="2" charset="0"/>
                <a:cs typeface="Libre Franklin Thin" pitchFamily="2" charset="0"/>
              </a:rPr>
              <a:t>nostrud</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exerci</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tation</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ullamcorper</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suscipit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lobortis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nisl</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aliquip</a:t>
            </a:r>
            <a:r>
              <a:rPr lang="es-MX" altLang="es-MX" sz="1200" b="1" dirty="0">
                <a:solidFill>
                  <a:srgbClr val="231F20"/>
                </a:solidFill>
                <a:latin typeface="Libre Franklin Thin" pitchFamily="2" charset="0"/>
                <a:ea typeface="Libre Franklin Thin" pitchFamily="2" charset="0"/>
                <a:cs typeface="Libre Franklin Thin" pitchFamily="2" charset="0"/>
              </a:rPr>
              <a:t> ex </a:t>
            </a:r>
            <a:r>
              <a:rPr lang="es-MX" altLang="es-MX" sz="1200" b="1" dirty="0" err="1">
                <a:solidFill>
                  <a:srgbClr val="231F20"/>
                </a:solidFill>
                <a:latin typeface="Libre Franklin Thin" pitchFamily="2" charset="0"/>
                <a:ea typeface="Libre Franklin Thin" pitchFamily="2" charset="0"/>
                <a:cs typeface="Libre Franklin Thin" pitchFamily="2" charset="0"/>
              </a:rPr>
              <a:t>ea</a:t>
            </a:r>
            <a:r>
              <a:rPr lang="es-MX" altLang="es-MX" sz="1200" b="1" dirty="0">
                <a:solidFill>
                  <a:srgbClr val="231F20"/>
                </a:solidFill>
                <a:latin typeface="Libre Franklin Thin" pitchFamily="2" charset="0"/>
                <a:ea typeface="Libre Franklin Thin" pitchFamily="2" charset="0"/>
                <a:cs typeface="Libre Franklin Thin" pitchFamily="2" charset="0"/>
              </a:rPr>
              <a:t>  commodo </a:t>
            </a:r>
            <a:r>
              <a:rPr lang="es-MX" altLang="es-MX" sz="1200" b="1" dirty="0" err="1">
                <a:solidFill>
                  <a:srgbClr val="231F20"/>
                </a:solidFill>
                <a:latin typeface="Libre Franklin Thin" pitchFamily="2" charset="0"/>
                <a:ea typeface="Libre Franklin Thin" pitchFamily="2" charset="0"/>
                <a:cs typeface="Libre Franklin Thin" pitchFamily="2" charset="0"/>
              </a:rPr>
              <a:t>consequat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Duis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autem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vel</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iriure</a:t>
            </a:r>
            <a:r>
              <a:rPr lang="es-MX" altLang="es-MX" sz="1200" b="1" dirty="0">
                <a:solidFill>
                  <a:srgbClr val="231F20"/>
                </a:solidFill>
                <a:latin typeface="Libre Franklin Thin" pitchFamily="2" charset="0"/>
                <a:ea typeface="Libre Franklin Thin" pitchFamily="2" charset="0"/>
                <a:cs typeface="Libre Franklin Thin" pitchFamily="2" charset="0"/>
              </a:rPr>
              <a:t> dolor in </a:t>
            </a:r>
            <a:r>
              <a:rPr lang="es-MX" altLang="es-MX" sz="1200" b="1" dirty="0" err="1">
                <a:solidFill>
                  <a:srgbClr val="231F20"/>
                </a:solidFill>
                <a:latin typeface="Libre Franklin Thin" pitchFamily="2" charset="0"/>
                <a:ea typeface="Libre Franklin Thin" pitchFamily="2" charset="0"/>
                <a:cs typeface="Libre Franklin Thin" pitchFamily="2" charset="0"/>
              </a:rPr>
              <a:t>hendrerit</a:t>
            </a:r>
            <a:r>
              <a:rPr lang="es-MX" altLang="es-MX" sz="1200" b="1" dirty="0">
                <a:solidFill>
                  <a:srgbClr val="231F20"/>
                </a:solidFill>
                <a:latin typeface="Libre Franklin Thin" pitchFamily="2" charset="0"/>
                <a:ea typeface="Libre Franklin Thin" pitchFamily="2" charset="0"/>
                <a:cs typeface="Libre Franklin Thin" pitchFamily="2" charset="0"/>
              </a:rPr>
              <a:t> in </a:t>
            </a:r>
            <a:r>
              <a:rPr lang="es-MX" altLang="es-MX" sz="1200" b="1" dirty="0" err="1">
                <a:solidFill>
                  <a:srgbClr val="231F20"/>
                </a:solidFill>
                <a:latin typeface="Libre Franklin Thin" pitchFamily="2" charset="0"/>
                <a:ea typeface="Libre Franklin Thin" pitchFamily="2" charset="0"/>
                <a:cs typeface="Libre Franklin Thin" pitchFamily="2" charset="0"/>
              </a:rPr>
              <a:t>vulputate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velit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esse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molestie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consequat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vel</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illum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dolore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feugiat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nulla</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facilisis</a:t>
            </a:r>
            <a:r>
              <a:rPr lang="es-MX" altLang="es-MX" sz="1200" b="1" dirty="0">
                <a:solidFill>
                  <a:srgbClr val="231F20"/>
                </a:solidFill>
                <a:latin typeface="Libre Franklin Thin" pitchFamily="2" charset="0"/>
                <a:ea typeface="Libre Franklin Thin" pitchFamily="2" charset="0"/>
                <a:cs typeface="Libre Franklin Thin" pitchFamily="2" charset="0"/>
              </a:rPr>
              <a:t> at vero eros et </a:t>
            </a:r>
            <a:r>
              <a:rPr lang="es-MX" altLang="es-MX" sz="1200" b="1" dirty="0" err="1">
                <a:solidFill>
                  <a:srgbClr val="231F20"/>
                </a:solidFill>
                <a:latin typeface="Libre Franklin Thin" pitchFamily="2" charset="0"/>
                <a:ea typeface="Libre Franklin Thin" pitchFamily="2" charset="0"/>
                <a:cs typeface="Libre Franklin Thin" pitchFamily="2" charset="0"/>
              </a:rPr>
              <a:t>accumsan</a:t>
            </a:r>
            <a:r>
              <a:rPr lang="es-MX" altLang="es-MX" sz="1200" b="1" dirty="0">
                <a:solidFill>
                  <a:srgbClr val="231F20"/>
                </a:solidFill>
                <a:latin typeface="Libre Franklin Thin" pitchFamily="2" charset="0"/>
                <a:ea typeface="Libre Franklin Thin" pitchFamily="2" charset="0"/>
                <a:cs typeface="Libre Franklin Thin" pitchFamily="2" charset="0"/>
              </a:rPr>
              <a:t> et </a:t>
            </a:r>
            <a:r>
              <a:rPr lang="es-MX" altLang="es-MX" sz="1200" b="1" dirty="0" err="1">
                <a:solidFill>
                  <a:srgbClr val="231F20"/>
                </a:solidFill>
                <a:latin typeface="Libre Franklin Thin" pitchFamily="2" charset="0"/>
                <a:ea typeface="Libre Franklin Thin" pitchFamily="2" charset="0"/>
                <a:cs typeface="Libre Franklin Thin" pitchFamily="2" charset="0"/>
              </a:rPr>
              <a:t>iusto</a:t>
            </a:r>
            <a:r>
              <a:rPr lang="es-MX" altLang="es-MX" sz="1200" b="1" dirty="0">
                <a:solidFill>
                  <a:srgbClr val="231F20"/>
                </a:solidFill>
                <a:latin typeface="Libre Franklin Thin" pitchFamily="2" charset="0"/>
                <a:ea typeface="Libre Franklin Thin" pitchFamily="2" charset="0"/>
                <a:cs typeface="Libre Franklin Thin" pitchFamily="2" charset="0"/>
              </a:rPr>
              <a:t> odio </a:t>
            </a:r>
            <a:r>
              <a:rPr lang="es-MX" altLang="es-MX" sz="1200" b="1" dirty="0" err="1">
                <a:solidFill>
                  <a:srgbClr val="231F20"/>
                </a:solidFill>
                <a:latin typeface="Libre Franklin Thin" pitchFamily="2" charset="0"/>
                <a:ea typeface="Libre Franklin Thin" pitchFamily="2" charset="0"/>
                <a:cs typeface="Libre Franklin Thin" pitchFamily="2" charset="0"/>
              </a:rPr>
              <a:t>dignissim</a:t>
            </a:r>
            <a:r>
              <a:rPr lang="es-MX" altLang="es-MX" sz="1200" b="1" dirty="0">
                <a:solidFill>
                  <a:srgbClr val="231F20"/>
                </a:solidFill>
                <a:latin typeface="Libre Franklin Thin" pitchFamily="2" charset="0"/>
                <a:ea typeface="Libre Franklin Thin" pitchFamily="2" charset="0"/>
                <a:cs typeface="Libre Franklin Thin" pitchFamily="2" charset="0"/>
              </a:rPr>
              <a:t> qui </a:t>
            </a:r>
            <a:r>
              <a:rPr lang="es-MX" altLang="es-MX" sz="1200" b="1" dirty="0" err="1">
                <a:solidFill>
                  <a:srgbClr val="231F20"/>
                </a:solidFill>
                <a:latin typeface="Libre Franklin Thin" pitchFamily="2" charset="0"/>
                <a:ea typeface="Libre Franklin Thin" pitchFamily="2" charset="0"/>
                <a:cs typeface="Libre Franklin Thin" pitchFamily="2" charset="0"/>
              </a:rPr>
              <a:t>blandit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praesent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luptatum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zzril</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delenit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augue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duis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dolore</a:t>
            </a:r>
            <a:r>
              <a:rPr lang="es-MX" altLang="es-MX" sz="1200" b="1" dirty="0">
                <a:solidFill>
                  <a:srgbClr val="231F20"/>
                </a:solidFill>
                <a:latin typeface="Libre Franklin Thin" pitchFamily="2" charset="0"/>
                <a:ea typeface="Libre Franklin Thin" pitchFamily="2" charset="0"/>
                <a:cs typeface="Libre Franklin Thin" pitchFamily="2" charset="0"/>
              </a:rPr>
              <a:t>  te </a:t>
            </a:r>
            <a:r>
              <a:rPr lang="es-MX" altLang="es-MX" sz="1200" b="1" dirty="0" err="1">
                <a:solidFill>
                  <a:srgbClr val="231F20"/>
                </a:solidFill>
                <a:latin typeface="Libre Franklin Thin" pitchFamily="2" charset="0"/>
                <a:ea typeface="Libre Franklin Thin" pitchFamily="2" charset="0"/>
                <a:cs typeface="Libre Franklin Thin" pitchFamily="2" charset="0"/>
              </a:rPr>
              <a:t>feugait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nulla</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facilisi</a:t>
            </a:r>
            <a:r>
              <a:rPr lang="es-MX" altLang="es-MX" sz="1200" b="1" dirty="0">
                <a:solidFill>
                  <a:srgbClr val="231F20"/>
                </a:solidFill>
                <a:latin typeface="Libre Franklin Thin" pitchFamily="2" charset="0"/>
                <a:ea typeface="Libre Franklin Thin" pitchFamily="2" charset="0"/>
                <a:cs typeface="Libre Franklin Thin" pitchFamily="2" charset="0"/>
              </a:rPr>
              <a:t>.</a:t>
            </a:r>
            <a:endParaRPr lang="es-MX" altLang="es-MX" sz="1200" b="1" dirty="0">
              <a:latin typeface="Libre Franklin Thin" pitchFamily="2" charset="0"/>
              <a:ea typeface="Libre Franklin Thin" pitchFamily="2" charset="0"/>
              <a:cs typeface="Libre Franklin Thin" pitchFamily="2" charset="0"/>
            </a:endParaRPr>
          </a:p>
          <a:p>
            <a:pPr algn="just" eaLnBrk="1" hangingPunct="1"/>
            <a:r>
              <a:rPr lang="es-MX" altLang="es-MX" sz="1200" b="1" dirty="0" err="1">
                <a:solidFill>
                  <a:srgbClr val="231F20"/>
                </a:solidFill>
                <a:latin typeface="Libre Franklin Thin" pitchFamily="2" charset="0"/>
                <a:ea typeface="Libre Franklin Thin" pitchFamily="2" charset="0"/>
                <a:cs typeface="Libre Franklin Thin" pitchFamily="2" charset="0"/>
              </a:rPr>
              <a:t>Lorem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ipsum</a:t>
            </a:r>
            <a:r>
              <a:rPr lang="es-MX" altLang="es-MX" sz="1200" b="1" dirty="0">
                <a:solidFill>
                  <a:srgbClr val="231F20"/>
                </a:solidFill>
                <a:latin typeface="Libre Franklin Thin" pitchFamily="2" charset="0"/>
                <a:ea typeface="Libre Franklin Thin" pitchFamily="2" charset="0"/>
                <a:cs typeface="Libre Franklin Thin" pitchFamily="2" charset="0"/>
              </a:rPr>
              <a:t> dolor </a:t>
            </a:r>
            <a:r>
              <a:rPr lang="es-MX" altLang="es-MX" sz="1200" b="1" dirty="0" err="1">
                <a:solidFill>
                  <a:srgbClr val="231F20"/>
                </a:solidFill>
                <a:latin typeface="Libre Franklin Thin" pitchFamily="2" charset="0"/>
                <a:ea typeface="Libre Franklin Thin" pitchFamily="2" charset="0"/>
                <a:cs typeface="Libre Franklin Thin" pitchFamily="2" charset="0"/>
              </a:rPr>
              <a:t>sit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amet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cons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ectetuer</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adipiscing</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elit</a:t>
            </a:r>
            <a:r>
              <a:rPr lang="es-MX" altLang="es-MX" sz="1200" b="1" dirty="0">
                <a:solidFill>
                  <a:srgbClr val="231F20"/>
                </a:solidFill>
                <a:latin typeface="Libre Franklin Thin" pitchFamily="2" charset="0"/>
                <a:ea typeface="Libre Franklin Thin" pitchFamily="2" charset="0"/>
                <a:cs typeface="Libre Franklin Thin" pitchFamily="2" charset="0"/>
              </a:rPr>
              <a:t>, sed </a:t>
            </a:r>
            <a:r>
              <a:rPr lang="es-MX" altLang="es-MX" sz="1200" b="1" dirty="0" err="1">
                <a:solidFill>
                  <a:srgbClr val="231F20"/>
                </a:solidFill>
                <a:latin typeface="Libre Franklin Thin" pitchFamily="2" charset="0"/>
                <a:ea typeface="Libre Franklin Thin" pitchFamily="2" charset="0"/>
                <a:cs typeface="Libre Franklin Thin" pitchFamily="2" charset="0"/>
              </a:rPr>
              <a:t>diam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nonummy</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nibh</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euismod</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tincidunt</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laoreet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dolore</a:t>
            </a:r>
            <a:r>
              <a:rPr lang="es-MX" altLang="es-MX" sz="1200" b="1" dirty="0">
                <a:solidFill>
                  <a:srgbClr val="231F20"/>
                </a:solidFill>
                <a:latin typeface="Libre Franklin Thin" pitchFamily="2" charset="0"/>
                <a:ea typeface="Libre Franklin Thin" pitchFamily="2" charset="0"/>
                <a:cs typeface="Libre Franklin Thin" pitchFamily="2" charset="0"/>
              </a:rPr>
              <a:t> magna  </a:t>
            </a:r>
            <a:r>
              <a:rPr lang="es-MX" altLang="es-MX" sz="1200" b="1" dirty="0" err="1">
                <a:solidFill>
                  <a:srgbClr val="231F20"/>
                </a:solidFill>
                <a:latin typeface="Libre Franklin Thin" pitchFamily="2" charset="0"/>
                <a:ea typeface="Libre Franklin Thin" pitchFamily="2" charset="0"/>
                <a:cs typeface="Libre Franklin Thin" pitchFamily="2" charset="0"/>
              </a:rPr>
              <a:t>aliquam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erat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volutpat</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wisi</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enim</a:t>
            </a:r>
            <a:r>
              <a:rPr lang="es-MX" altLang="es-MX" sz="1200" b="1" dirty="0">
                <a:solidFill>
                  <a:srgbClr val="231F20"/>
                </a:solidFill>
                <a:latin typeface="Libre Franklin Thin" pitchFamily="2" charset="0"/>
                <a:ea typeface="Libre Franklin Thin" pitchFamily="2" charset="0"/>
                <a:cs typeface="Libre Franklin Thin" pitchFamily="2" charset="0"/>
              </a:rPr>
              <a:t> ad </a:t>
            </a:r>
            <a:r>
              <a:rPr lang="es-MX" altLang="es-MX" sz="1200" b="1" dirty="0" err="1">
                <a:solidFill>
                  <a:srgbClr val="231F20"/>
                </a:solidFill>
                <a:latin typeface="Libre Franklin Thin" pitchFamily="2" charset="0"/>
                <a:ea typeface="Libre Franklin Thin" pitchFamily="2" charset="0"/>
                <a:cs typeface="Libre Franklin Thin" pitchFamily="2" charset="0"/>
              </a:rPr>
              <a:t>minim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veniam</a:t>
            </a:r>
            <a:r>
              <a:rPr lang="es-MX" altLang="es-MX" sz="1200" b="1" dirty="0">
                <a:solidFill>
                  <a:srgbClr val="231F20"/>
                </a:solidFill>
                <a:latin typeface="Libre Franklin Thin" pitchFamily="2" charset="0"/>
                <a:ea typeface="Libre Franklin Thin" pitchFamily="2" charset="0"/>
                <a:cs typeface="Libre Franklin Thin" pitchFamily="2" charset="0"/>
              </a:rPr>
              <a:t>, quis </a:t>
            </a:r>
            <a:r>
              <a:rPr lang="es-MX" altLang="es-MX" sz="1200" b="1" dirty="0" err="1">
                <a:solidFill>
                  <a:srgbClr val="231F20"/>
                </a:solidFill>
                <a:latin typeface="Libre Franklin Thin" pitchFamily="2" charset="0"/>
                <a:ea typeface="Libre Franklin Thin" pitchFamily="2" charset="0"/>
                <a:cs typeface="Libre Franklin Thin" pitchFamily="2" charset="0"/>
              </a:rPr>
              <a:t>nostrud</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exerci</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tation</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ullamcorper</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suscipit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lobortis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nisl</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aliquip</a:t>
            </a:r>
            <a:r>
              <a:rPr lang="es-MX" altLang="es-MX" sz="1200" b="1" dirty="0">
                <a:solidFill>
                  <a:srgbClr val="231F20"/>
                </a:solidFill>
                <a:latin typeface="Libre Franklin Thin" pitchFamily="2" charset="0"/>
                <a:ea typeface="Libre Franklin Thin" pitchFamily="2" charset="0"/>
                <a:cs typeface="Libre Franklin Thin" pitchFamily="2" charset="0"/>
              </a:rPr>
              <a:t> ex </a:t>
            </a:r>
            <a:r>
              <a:rPr lang="es-MX" altLang="es-MX" sz="1200" b="1" dirty="0" err="1">
                <a:solidFill>
                  <a:srgbClr val="231F20"/>
                </a:solidFill>
                <a:latin typeface="Libre Franklin Thin" pitchFamily="2" charset="0"/>
                <a:ea typeface="Libre Franklin Thin" pitchFamily="2" charset="0"/>
                <a:cs typeface="Libre Franklin Thin" pitchFamily="2" charset="0"/>
              </a:rPr>
              <a:t>ea</a:t>
            </a:r>
            <a:r>
              <a:rPr lang="es-MX" altLang="es-MX" sz="1200" b="1" dirty="0">
                <a:solidFill>
                  <a:srgbClr val="231F20"/>
                </a:solidFill>
                <a:latin typeface="Libre Franklin Thin" pitchFamily="2" charset="0"/>
                <a:ea typeface="Libre Franklin Thin" pitchFamily="2" charset="0"/>
                <a:cs typeface="Libre Franklin Thin" pitchFamily="2" charset="0"/>
              </a:rPr>
              <a:t>  commodo </a:t>
            </a:r>
            <a:r>
              <a:rPr lang="es-MX" altLang="es-MX" sz="1200" b="1" dirty="0" err="1">
                <a:solidFill>
                  <a:srgbClr val="231F20"/>
                </a:solidFill>
                <a:latin typeface="Libre Franklin Thin" pitchFamily="2" charset="0"/>
                <a:ea typeface="Libre Franklin Thin" pitchFamily="2" charset="0"/>
                <a:cs typeface="Libre Franklin Thin" pitchFamily="2" charset="0"/>
              </a:rPr>
              <a:t>consequat</a:t>
            </a:r>
            <a:r>
              <a:rPr lang="es-MX" altLang="es-MX" sz="1200" b="1" dirty="0">
                <a:solidFill>
                  <a:srgbClr val="231F20"/>
                </a:solidFill>
                <a:latin typeface="Libre Franklin Thin" pitchFamily="2" charset="0"/>
                <a:ea typeface="Libre Franklin Thin" pitchFamily="2" charset="0"/>
                <a:cs typeface="Libre Franklin Thin" pitchFamily="2" charset="0"/>
              </a:rPr>
              <a:t>.</a:t>
            </a:r>
            <a:endParaRPr lang="es-MX" altLang="es-MX" sz="1200" b="1" dirty="0">
              <a:latin typeface="Libre Franklin Thin" pitchFamily="2" charset="0"/>
              <a:ea typeface="Libre Franklin Thin" pitchFamily="2" charset="0"/>
              <a:cs typeface="Libre Franklin Thin" pitchFamily="2" charset="0"/>
            </a:endParaRPr>
          </a:p>
          <a:p>
            <a:pPr algn="just" eaLnBrk="1" hangingPunct="1"/>
            <a:r>
              <a:rPr lang="es-MX" altLang="es-MX" sz="1200" b="1" dirty="0" err="1">
                <a:solidFill>
                  <a:srgbClr val="231F20"/>
                </a:solidFill>
                <a:latin typeface="Libre Franklin Thin" pitchFamily="2" charset="0"/>
                <a:ea typeface="Libre Franklin Thin" pitchFamily="2" charset="0"/>
                <a:cs typeface="Libre Franklin Thin" pitchFamily="2" charset="0"/>
              </a:rPr>
              <a:t>Lorem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ipsum</a:t>
            </a:r>
            <a:r>
              <a:rPr lang="es-MX" altLang="es-MX" sz="1200" b="1" dirty="0">
                <a:solidFill>
                  <a:srgbClr val="231F20"/>
                </a:solidFill>
                <a:latin typeface="Libre Franklin Thin" pitchFamily="2" charset="0"/>
                <a:ea typeface="Libre Franklin Thin" pitchFamily="2" charset="0"/>
                <a:cs typeface="Libre Franklin Thin" pitchFamily="2" charset="0"/>
              </a:rPr>
              <a:t> dolor </a:t>
            </a:r>
            <a:r>
              <a:rPr lang="es-MX" altLang="es-MX" sz="1200" b="1" dirty="0" err="1">
                <a:solidFill>
                  <a:srgbClr val="231F20"/>
                </a:solidFill>
                <a:latin typeface="Libre Franklin Thin" pitchFamily="2" charset="0"/>
                <a:ea typeface="Libre Franklin Thin" pitchFamily="2" charset="0"/>
                <a:cs typeface="Libre Franklin Thin" pitchFamily="2" charset="0"/>
              </a:rPr>
              <a:t>sit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amet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consectetuer</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adipiscing</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elit</a:t>
            </a:r>
            <a:r>
              <a:rPr lang="es-MX" altLang="es-MX" sz="1200" b="1" dirty="0">
                <a:solidFill>
                  <a:srgbClr val="231F20"/>
                </a:solidFill>
                <a:latin typeface="Libre Franklin Thin" pitchFamily="2" charset="0"/>
                <a:ea typeface="Libre Franklin Thin" pitchFamily="2" charset="0"/>
                <a:cs typeface="Libre Franklin Thin" pitchFamily="2" charset="0"/>
              </a:rPr>
              <a:t>, sed </a:t>
            </a:r>
            <a:r>
              <a:rPr lang="es-MX" altLang="es-MX" sz="1200" b="1" dirty="0" err="1">
                <a:solidFill>
                  <a:srgbClr val="231F20"/>
                </a:solidFill>
                <a:latin typeface="Libre Franklin Thin" pitchFamily="2" charset="0"/>
                <a:ea typeface="Libre Franklin Thin" pitchFamily="2" charset="0"/>
                <a:cs typeface="Libre Franklin Thin" pitchFamily="2" charset="0"/>
              </a:rPr>
              <a:t>diam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nonummy</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nibh</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euismod</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tincidunt</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laoreet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dolore</a:t>
            </a:r>
            <a:r>
              <a:rPr lang="es-MX" altLang="es-MX" sz="1200" b="1" dirty="0">
                <a:solidFill>
                  <a:srgbClr val="231F20"/>
                </a:solidFill>
                <a:latin typeface="Libre Franklin Thin" pitchFamily="2" charset="0"/>
                <a:ea typeface="Libre Franklin Thin" pitchFamily="2" charset="0"/>
                <a:cs typeface="Libre Franklin Thin" pitchFamily="2" charset="0"/>
              </a:rPr>
              <a:t> magna  </a:t>
            </a:r>
            <a:r>
              <a:rPr lang="es-MX" altLang="es-MX" sz="1200" b="1" dirty="0" err="1">
                <a:solidFill>
                  <a:srgbClr val="231F20"/>
                </a:solidFill>
                <a:latin typeface="Libre Franklin Thin" pitchFamily="2" charset="0"/>
                <a:ea typeface="Libre Franklin Thin" pitchFamily="2" charset="0"/>
                <a:cs typeface="Libre Franklin Thin" pitchFamily="2" charset="0"/>
              </a:rPr>
              <a:t>aliquam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erat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volutpat</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wisi</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enim</a:t>
            </a:r>
            <a:r>
              <a:rPr lang="es-MX" altLang="es-MX" sz="1200" b="1" dirty="0">
                <a:solidFill>
                  <a:srgbClr val="231F20"/>
                </a:solidFill>
                <a:latin typeface="Libre Franklin Thin" pitchFamily="2" charset="0"/>
                <a:ea typeface="Libre Franklin Thin" pitchFamily="2" charset="0"/>
                <a:cs typeface="Libre Franklin Thin" pitchFamily="2" charset="0"/>
              </a:rPr>
              <a:t> ad </a:t>
            </a:r>
            <a:r>
              <a:rPr lang="es-MX" altLang="es-MX" sz="1200" b="1" dirty="0" err="1">
                <a:solidFill>
                  <a:srgbClr val="231F20"/>
                </a:solidFill>
                <a:latin typeface="Libre Franklin Thin" pitchFamily="2" charset="0"/>
                <a:ea typeface="Libre Franklin Thin" pitchFamily="2" charset="0"/>
                <a:cs typeface="Libre Franklin Thin" pitchFamily="2" charset="0"/>
              </a:rPr>
              <a:t>minim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veniam</a:t>
            </a:r>
            <a:r>
              <a:rPr lang="es-MX" altLang="es-MX" sz="1200" b="1" dirty="0">
                <a:solidFill>
                  <a:srgbClr val="231F20"/>
                </a:solidFill>
                <a:latin typeface="Libre Franklin Thin" pitchFamily="2" charset="0"/>
                <a:ea typeface="Libre Franklin Thin" pitchFamily="2" charset="0"/>
                <a:cs typeface="Libre Franklin Thin" pitchFamily="2" charset="0"/>
              </a:rPr>
              <a:t>, quis </a:t>
            </a:r>
            <a:r>
              <a:rPr lang="es-MX" altLang="es-MX" sz="1200" b="1" dirty="0" err="1">
                <a:solidFill>
                  <a:srgbClr val="231F20"/>
                </a:solidFill>
                <a:latin typeface="Libre Franklin Thin" pitchFamily="2" charset="0"/>
                <a:ea typeface="Libre Franklin Thin" pitchFamily="2" charset="0"/>
                <a:cs typeface="Libre Franklin Thin" pitchFamily="2" charset="0"/>
              </a:rPr>
              <a:t>nostrud</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exerci</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tation</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ullamcorper</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suscipit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lobortis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nisl</a:t>
            </a:r>
            <a:r>
              <a:rPr lang="es-MX" altLang="es-MX" sz="1200" b="1" dirty="0">
                <a:solidFill>
                  <a:srgbClr val="231F20"/>
                </a:solidFill>
                <a:latin typeface="Libre Franklin Thin" pitchFamily="2" charset="0"/>
                <a:ea typeface="Libre Franklin Thin" pitchFamily="2" charset="0"/>
                <a:cs typeface="Libre Franklin Thin" pitchFamily="2" charset="0"/>
              </a:rPr>
              <a:t> ut </a:t>
            </a:r>
            <a:r>
              <a:rPr lang="es-MX" altLang="es-MX" sz="1200" b="1" dirty="0" err="1">
                <a:solidFill>
                  <a:srgbClr val="231F20"/>
                </a:solidFill>
                <a:latin typeface="Libre Franklin Thin" pitchFamily="2" charset="0"/>
                <a:ea typeface="Libre Franklin Thin" pitchFamily="2" charset="0"/>
                <a:cs typeface="Libre Franklin Thin" pitchFamily="2" charset="0"/>
              </a:rPr>
              <a:t>aliquip</a:t>
            </a:r>
            <a:r>
              <a:rPr lang="es-MX" altLang="es-MX" sz="1200" b="1" dirty="0">
                <a:solidFill>
                  <a:srgbClr val="231F20"/>
                </a:solidFill>
                <a:latin typeface="Libre Franklin Thin" pitchFamily="2" charset="0"/>
                <a:ea typeface="Libre Franklin Thin" pitchFamily="2" charset="0"/>
                <a:cs typeface="Libre Franklin Thin" pitchFamily="2" charset="0"/>
              </a:rPr>
              <a:t> ex </a:t>
            </a:r>
            <a:r>
              <a:rPr lang="es-MX" altLang="es-MX" sz="1200" b="1" dirty="0" err="1">
                <a:solidFill>
                  <a:srgbClr val="231F20"/>
                </a:solidFill>
                <a:latin typeface="Libre Franklin Thin" pitchFamily="2" charset="0"/>
                <a:ea typeface="Libre Franklin Thin" pitchFamily="2" charset="0"/>
                <a:cs typeface="Libre Franklin Thin" pitchFamily="2" charset="0"/>
              </a:rPr>
              <a:t>ea</a:t>
            </a:r>
            <a:r>
              <a:rPr lang="es-MX" altLang="es-MX" sz="1200" b="1" dirty="0">
                <a:solidFill>
                  <a:srgbClr val="231F20"/>
                </a:solidFill>
                <a:latin typeface="Libre Franklin Thin" pitchFamily="2" charset="0"/>
                <a:ea typeface="Libre Franklin Thin" pitchFamily="2" charset="0"/>
                <a:cs typeface="Libre Franklin Thin" pitchFamily="2" charset="0"/>
              </a:rPr>
              <a:t>  commodo </a:t>
            </a:r>
            <a:r>
              <a:rPr lang="es-MX" altLang="es-MX" sz="1200" b="1" dirty="0" err="1">
                <a:solidFill>
                  <a:srgbClr val="231F20"/>
                </a:solidFill>
                <a:latin typeface="Libre Franklin Thin" pitchFamily="2" charset="0"/>
                <a:ea typeface="Libre Franklin Thin" pitchFamily="2" charset="0"/>
                <a:cs typeface="Libre Franklin Thin" pitchFamily="2" charset="0"/>
              </a:rPr>
              <a:t>consequat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Duis</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autem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vel</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iriure</a:t>
            </a:r>
            <a:r>
              <a:rPr lang="es-MX" altLang="es-MX" sz="1200" b="1" dirty="0">
                <a:solidFill>
                  <a:srgbClr val="231F20"/>
                </a:solidFill>
                <a:latin typeface="Libre Franklin Thin" pitchFamily="2" charset="0"/>
                <a:ea typeface="Libre Franklin Thin" pitchFamily="2" charset="0"/>
                <a:cs typeface="Libre Franklin Thin" pitchFamily="2" charset="0"/>
              </a:rPr>
              <a:t> dolor in </a:t>
            </a:r>
            <a:r>
              <a:rPr lang="es-MX" altLang="es-MX" sz="1200" b="1" dirty="0" err="1">
                <a:solidFill>
                  <a:srgbClr val="231F20"/>
                </a:solidFill>
                <a:latin typeface="Libre Franklin Thin" pitchFamily="2" charset="0"/>
                <a:ea typeface="Libre Franklin Thin" pitchFamily="2" charset="0"/>
                <a:cs typeface="Libre Franklin Thin" pitchFamily="2" charset="0"/>
              </a:rPr>
              <a:t>hendrerit</a:t>
            </a:r>
            <a:r>
              <a:rPr lang="es-MX" altLang="es-MX" sz="1200" b="1" dirty="0">
                <a:solidFill>
                  <a:srgbClr val="231F20"/>
                </a:solidFill>
                <a:latin typeface="Libre Franklin Thin" pitchFamily="2" charset="0"/>
                <a:ea typeface="Libre Franklin Thin" pitchFamily="2" charset="0"/>
                <a:cs typeface="Libre Franklin Thin" pitchFamily="2" charset="0"/>
              </a:rPr>
              <a:t> in </a:t>
            </a:r>
            <a:r>
              <a:rPr lang="es-MX" altLang="es-MX" sz="1200" b="1" dirty="0" err="1">
                <a:solidFill>
                  <a:srgbClr val="231F20"/>
                </a:solidFill>
                <a:latin typeface="Libre Franklin Thin" pitchFamily="2" charset="0"/>
                <a:ea typeface="Libre Franklin Thin" pitchFamily="2" charset="0"/>
                <a:cs typeface="Libre Franklin Thin" pitchFamily="2" charset="0"/>
              </a:rPr>
              <a:t>vulputate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velit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esse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molestie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consequat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vel</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illum</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dolore</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eu</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feugiat</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nulla</a:t>
            </a:r>
            <a:r>
              <a:rPr lang="es-MX" altLang="es-MX" sz="1200" b="1" dirty="0">
                <a:solidFill>
                  <a:srgbClr val="231F20"/>
                </a:solidFill>
                <a:latin typeface="Libre Franklin Thin" pitchFamily="2" charset="0"/>
                <a:ea typeface="Libre Franklin Thin" pitchFamily="2" charset="0"/>
                <a:cs typeface="Libre Franklin Thin" pitchFamily="2" charset="0"/>
              </a:rPr>
              <a:t> </a:t>
            </a:r>
            <a:r>
              <a:rPr lang="es-MX" altLang="es-MX" sz="1200" b="1" dirty="0" err="1">
                <a:solidFill>
                  <a:srgbClr val="231F20"/>
                </a:solidFill>
                <a:latin typeface="Libre Franklin Thin" pitchFamily="2" charset="0"/>
                <a:ea typeface="Libre Franklin Thin" pitchFamily="2" charset="0"/>
                <a:cs typeface="Libre Franklin Thin" pitchFamily="2" charset="0"/>
              </a:rPr>
              <a:t>facilisis</a:t>
            </a:r>
            <a:r>
              <a:rPr lang="es-MX" altLang="es-MX" sz="1200" b="1" dirty="0">
                <a:solidFill>
                  <a:srgbClr val="231F20"/>
                </a:solidFill>
                <a:latin typeface="Libre Franklin Thin" pitchFamily="2" charset="0"/>
                <a:ea typeface="Libre Franklin Thin" pitchFamily="2" charset="0"/>
                <a:cs typeface="Libre Franklin Thin" pitchFamily="2" charset="0"/>
              </a:rPr>
              <a:t> at vero eros et </a:t>
            </a:r>
            <a:r>
              <a:rPr lang="es-MX" altLang="es-MX" sz="1200" b="1" dirty="0" err="1">
                <a:solidFill>
                  <a:srgbClr val="231F20"/>
                </a:solidFill>
                <a:latin typeface="Libre Franklin Thin" pitchFamily="2" charset="0"/>
                <a:ea typeface="Libre Franklin Thin" pitchFamily="2" charset="0"/>
                <a:cs typeface="Libre Franklin Thin" pitchFamily="2" charset="0"/>
              </a:rPr>
              <a:t>accumsan</a:t>
            </a:r>
            <a:endParaRPr lang="es-MX" altLang="es-MX" sz="1200" b="1" dirty="0">
              <a:latin typeface="Libre Franklin Thin" pitchFamily="2" charset="0"/>
              <a:ea typeface="Libre Franklin Thin" pitchFamily="2" charset="0"/>
              <a:cs typeface="Libre Franklin Thin" pitchFamily="2" charset="0"/>
            </a:endParaRPr>
          </a:p>
        </p:txBody>
      </p:sp>
      <p:sp>
        <p:nvSpPr>
          <p:cNvPr id="10256" name="Imagen 16" descr="Imagen que contiene botella, alimentos, firmar, gente&#10;&#10;Descripción generada automáticamente">
            <a:extLst>
              <a:ext uri="{FF2B5EF4-FFF2-40B4-BE49-F238E27FC236}">
                <a16:creationId xmlns:a16="http://schemas.microsoft.com/office/drawing/2014/main" id="{76C3DF14-9E14-1916-9492-94345800232F}"/>
              </a:ext>
            </a:extLst>
          </p:cNvPr>
          <p:cNvSpPr>
            <a:spLocks noChangeAspect="1" noChangeArrowheads="1"/>
          </p:cNvSpPr>
          <p:nvPr/>
        </p:nvSpPr>
        <p:spPr bwMode="auto">
          <a:xfrm>
            <a:off x="2495550" y="388938"/>
            <a:ext cx="3079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 name="object 2">
            <a:extLst>
              <a:ext uri="{FF2B5EF4-FFF2-40B4-BE49-F238E27FC236}">
                <a16:creationId xmlns:a16="http://schemas.microsoft.com/office/drawing/2014/main" id="{A151E4F4-7741-D9CC-4017-DFEF3B03AC56}"/>
              </a:ext>
            </a:extLst>
          </p:cNvPr>
          <p:cNvSpPr>
            <a:spLocks/>
          </p:cNvSpPr>
          <p:nvPr/>
        </p:nvSpPr>
        <p:spPr bwMode="auto">
          <a:xfrm>
            <a:off x="5023650" y="7423150"/>
            <a:ext cx="8793950" cy="395287"/>
          </a:xfrm>
          <a:custGeom>
            <a:avLst/>
            <a:gdLst>
              <a:gd name="T0" fmla="*/ 0 w 5031105"/>
              <a:gd name="T1" fmla="*/ 1452460 h 1452879"/>
              <a:gd name="T2" fmla="*/ 5031092 w 5031105"/>
              <a:gd name="T3" fmla="*/ 1452460 h 1452879"/>
              <a:gd name="T4" fmla="*/ 5031092 w 5031105"/>
              <a:gd name="T5" fmla="*/ 0 h 1452879"/>
              <a:gd name="T6" fmla="*/ 0 w 5031105"/>
              <a:gd name="T7" fmla="*/ 0 h 1452879"/>
              <a:gd name="T8" fmla="*/ 0 w 5031105"/>
              <a:gd name="T9" fmla="*/ 1452460 h 1452879"/>
            </a:gdLst>
            <a:ahLst/>
            <a:cxnLst>
              <a:cxn ang="0">
                <a:pos x="T0" y="T1"/>
              </a:cxn>
              <a:cxn ang="0">
                <a:pos x="T2" y="T3"/>
              </a:cxn>
              <a:cxn ang="0">
                <a:pos x="T4" y="T5"/>
              </a:cxn>
              <a:cxn ang="0">
                <a:pos x="T6" y="T7"/>
              </a:cxn>
              <a:cxn ang="0">
                <a:pos x="T8" y="T9"/>
              </a:cxn>
            </a:cxnLst>
            <a:rect l="0" t="0" r="r" b="b"/>
            <a:pathLst>
              <a:path w="5031105" h="1452879">
                <a:moveTo>
                  <a:pt x="0" y="1452460"/>
                </a:moveTo>
                <a:lnTo>
                  <a:pt x="5031092" y="1452460"/>
                </a:lnTo>
                <a:lnTo>
                  <a:pt x="5031092" y="0"/>
                </a:lnTo>
                <a:lnTo>
                  <a:pt x="0" y="0"/>
                </a:lnTo>
                <a:lnTo>
                  <a:pt x="0" y="1452460"/>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3" name="object 3">
            <a:extLst>
              <a:ext uri="{FF2B5EF4-FFF2-40B4-BE49-F238E27FC236}">
                <a16:creationId xmlns:a16="http://schemas.microsoft.com/office/drawing/2014/main" id="{E18C1094-0184-6B93-8634-9FE3DED1B573}"/>
              </a:ext>
            </a:extLst>
          </p:cNvPr>
          <p:cNvSpPr>
            <a:spLocks/>
          </p:cNvSpPr>
          <p:nvPr/>
        </p:nvSpPr>
        <p:spPr bwMode="auto">
          <a:xfrm>
            <a:off x="-8653" y="7423150"/>
            <a:ext cx="6908800" cy="395287"/>
          </a:xfrm>
          <a:custGeom>
            <a:avLst/>
            <a:gdLst>
              <a:gd name="T0" fmla="*/ 0 w 5026660"/>
              <a:gd name="T1" fmla="*/ 1452460 h 1452879"/>
              <a:gd name="T2" fmla="*/ 5026634 w 5026660"/>
              <a:gd name="T3" fmla="*/ 1452460 h 1452879"/>
              <a:gd name="T4" fmla="*/ 5026634 w 5026660"/>
              <a:gd name="T5" fmla="*/ 0 h 1452879"/>
              <a:gd name="T6" fmla="*/ 0 w 5026660"/>
              <a:gd name="T7" fmla="*/ 0 h 1452879"/>
              <a:gd name="T8" fmla="*/ 0 w 5026660"/>
              <a:gd name="T9" fmla="*/ 1452460 h 1452879"/>
            </a:gdLst>
            <a:ahLst/>
            <a:cxnLst>
              <a:cxn ang="0">
                <a:pos x="T0" y="T1"/>
              </a:cxn>
              <a:cxn ang="0">
                <a:pos x="T2" y="T3"/>
              </a:cxn>
              <a:cxn ang="0">
                <a:pos x="T4" y="T5"/>
              </a:cxn>
              <a:cxn ang="0">
                <a:pos x="T6" y="T7"/>
              </a:cxn>
              <a:cxn ang="0">
                <a:pos x="T8" y="T9"/>
              </a:cxn>
            </a:cxnLst>
            <a:rect l="0" t="0" r="r" b="b"/>
            <a:pathLst>
              <a:path w="5026660" h="1452879">
                <a:moveTo>
                  <a:pt x="0" y="1452460"/>
                </a:moveTo>
                <a:lnTo>
                  <a:pt x="5026634" y="1452460"/>
                </a:lnTo>
                <a:lnTo>
                  <a:pt x="5026634" y="0"/>
                </a:lnTo>
                <a:lnTo>
                  <a:pt x="0" y="0"/>
                </a:lnTo>
                <a:lnTo>
                  <a:pt x="0" y="145246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pic>
        <p:nvPicPr>
          <p:cNvPr id="5" name="Imagen 4" descr="Imagen que contiene botella, alimentos, firmar, gente&#10;&#10;Descripción generada automáticamente">
            <a:extLst>
              <a:ext uri="{FF2B5EF4-FFF2-40B4-BE49-F238E27FC236}">
                <a16:creationId xmlns:a16="http://schemas.microsoft.com/office/drawing/2014/main" id="{22C3554B-D84C-7E39-80C1-78DD74F86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94" y="271107"/>
            <a:ext cx="3842574" cy="1181811"/>
          </a:xfrm>
          <a:prstGeom prst="rect">
            <a:avLst/>
          </a:prstGeom>
        </p:spPr>
      </p:pic>
      <p:pic>
        <p:nvPicPr>
          <p:cNvPr id="6" name="Picture 2" descr="Foto gratuita mujer joven haciendo terapia del habla con un niño">
            <a:extLst>
              <a:ext uri="{FF2B5EF4-FFF2-40B4-BE49-F238E27FC236}">
                <a16:creationId xmlns:a16="http://schemas.microsoft.com/office/drawing/2014/main" id="{7D743C28-2D64-A3CF-657D-31C556DF5D8E}"/>
              </a:ext>
            </a:extLst>
          </p:cNvPr>
          <p:cNvPicPr>
            <a:picLocks noChangeAspect="1" noChangeArrowheads="1"/>
          </p:cNvPicPr>
          <p:nvPr/>
        </p:nvPicPr>
        <p:blipFill>
          <a:blip r:embed="rId3"/>
          <a:srcRect/>
          <a:stretch>
            <a:fillRect/>
          </a:stretch>
        </p:blipFill>
        <p:spPr bwMode="auto">
          <a:xfrm>
            <a:off x="11166661" y="658532"/>
            <a:ext cx="2132013" cy="32005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object 2">
            <a:extLst>
              <a:ext uri="{FF2B5EF4-FFF2-40B4-BE49-F238E27FC236}">
                <a16:creationId xmlns:a16="http://schemas.microsoft.com/office/drawing/2014/main" id="{DF8B9EB1-AE72-415E-2781-F4F5E1425FC2}"/>
              </a:ext>
            </a:extLst>
          </p:cNvPr>
          <p:cNvSpPr>
            <a:spLocks/>
          </p:cNvSpPr>
          <p:nvPr/>
        </p:nvSpPr>
        <p:spPr bwMode="auto">
          <a:xfrm>
            <a:off x="5023650" y="7224713"/>
            <a:ext cx="8793950" cy="395287"/>
          </a:xfrm>
          <a:custGeom>
            <a:avLst/>
            <a:gdLst>
              <a:gd name="T0" fmla="*/ 0 w 5031105"/>
              <a:gd name="T1" fmla="*/ 1452460 h 1452879"/>
              <a:gd name="T2" fmla="*/ 5031092 w 5031105"/>
              <a:gd name="T3" fmla="*/ 1452460 h 1452879"/>
              <a:gd name="T4" fmla="*/ 5031092 w 5031105"/>
              <a:gd name="T5" fmla="*/ 0 h 1452879"/>
              <a:gd name="T6" fmla="*/ 0 w 5031105"/>
              <a:gd name="T7" fmla="*/ 0 h 1452879"/>
              <a:gd name="T8" fmla="*/ 0 w 5031105"/>
              <a:gd name="T9" fmla="*/ 1452460 h 1452879"/>
            </a:gdLst>
            <a:ahLst/>
            <a:cxnLst>
              <a:cxn ang="0">
                <a:pos x="T0" y="T1"/>
              </a:cxn>
              <a:cxn ang="0">
                <a:pos x="T2" y="T3"/>
              </a:cxn>
              <a:cxn ang="0">
                <a:pos x="T4" y="T5"/>
              </a:cxn>
              <a:cxn ang="0">
                <a:pos x="T6" y="T7"/>
              </a:cxn>
              <a:cxn ang="0">
                <a:pos x="T8" y="T9"/>
              </a:cxn>
            </a:cxnLst>
            <a:rect l="0" t="0" r="r" b="b"/>
            <a:pathLst>
              <a:path w="5031105" h="1452879">
                <a:moveTo>
                  <a:pt x="0" y="1452460"/>
                </a:moveTo>
                <a:lnTo>
                  <a:pt x="5031092" y="1452460"/>
                </a:lnTo>
                <a:lnTo>
                  <a:pt x="5031092" y="0"/>
                </a:lnTo>
                <a:lnTo>
                  <a:pt x="0" y="0"/>
                </a:lnTo>
                <a:lnTo>
                  <a:pt x="0" y="1452460"/>
                </a:lnTo>
                <a:close/>
              </a:path>
            </a:pathLst>
          </a:custGeom>
          <a:solidFill>
            <a:srgbClr val="2E66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11267" name="object 3">
            <a:extLst>
              <a:ext uri="{FF2B5EF4-FFF2-40B4-BE49-F238E27FC236}">
                <a16:creationId xmlns:a16="http://schemas.microsoft.com/office/drawing/2014/main" id="{1A2ECB25-CAB2-D2CB-B2E4-6AF15F68C789}"/>
              </a:ext>
            </a:extLst>
          </p:cNvPr>
          <p:cNvSpPr>
            <a:spLocks/>
          </p:cNvSpPr>
          <p:nvPr/>
        </p:nvSpPr>
        <p:spPr bwMode="auto">
          <a:xfrm>
            <a:off x="-8653" y="7224713"/>
            <a:ext cx="6908800" cy="395287"/>
          </a:xfrm>
          <a:custGeom>
            <a:avLst/>
            <a:gdLst>
              <a:gd name="T0" fmla="*/ 0 w 5026660"/>
              <a:gd name="T1" fmla="*/ 1452460 h 1452879"/>
              <a:gd name="T2" fmla="*/ 5026634 w 5026660"/>
              <a:gd name="T3" fmla="*/ 1452460 h 1452879"/>
              <a:gd name="T4" fmla="*/ 5026634 w 5026660"/>
              <a:gd name="T5" fmla="*/ 0 h 1452879"/>
              <a:gd name="T6" fmla="*/ 0 w 5026660"/>
              <a:gd name="T7" fmla="*/ 0 h 1452879"/>
              <a:gd name="T8" fmla="*/ 0 w 5026660"/>
              <a:gd name="T9" fmla="*/ 1452460 h 1452879"/>
            </a:gdLst>
            <a:ahLst/>
            <a:cxnLst>
              <a:cxn ang="0">
                <a:pos x="T0" y="T1"/>
              </a:cxn>
              <a:cxn ang="0">
                <a:pos x="T2" y="T3"/>
              </a:cxn>
              <a:cxn ang="0">
                <a:pos x="T4" y="T5"/>
              </a:cxn>
              <a:cxn ang="0">
                <a:pos x="T6" y="T7"/>
              </a:cxn>
              <a:cxn ang="0">
                <a:pos x="T8" y="T9"/>
              </a:cxn>
            </a:cxnLst>
            <a:rect l="0" t="0" r="r" b="b"/>
            <a:pathLst>
              <a:path w="5026660" h="1452879">
                <a:moveTo>
                  <a:pt x="0" y="1452460"/>
                </a:moveTo>
                <a:lnTo>
                  <a:pt x="5026634" y="1452460"/>
                </a:lnTo>
                <a:lnTo>
                  <a:pt x="5026634" y="0"/>
                </a:lnTo>
                <a:lnTo>
                  <a:pt x="0" y="0"/>
                </a:lnTo>
                <a:lnTo>
                  <a:pt x="0" y="1452460"/>
                </a:lnTo>
                <a:close/>
              </a:path>
            </a:pathLst>
          </a:custGeom>
          <a:solidFill>
            <a:srgbClr val="BF7D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MX"/>
          </a:p>
        </p:txBody>
      </p:sp>
      <p:sp>
        <p:nvSpPr>
          <p:cNvPr id="4" name="object 4">
            <a:extLst>
              <a:ext uri="{FF2B5EF4-FFF2-40B4-BE49-F238E27FC236}">
                <a16:creationId xmlns:a16="http://schemas.microsoft.com/office/drawing/2014/main" id="{1F325414-CD5F-BCBD-F560-AAEEF7A5609C}"/>
              </a:ext>
            </a:extLst>
          </p:cNvPr>
          <p:cNvSpPr txBox="1">
            <a:spLocks noGrp="1"/>
          </p:cNvSpPr>
          <p:nvPr>
            <p:ph type="title"/>
          </p:nvPr>
        </p:nvSpPr>
        <p:spPr>
          <a:xfrm>
            <a:off x="7027863" y="398463"/>
            <a:ext cx="3460750" cy="1168400"/>
          </a:xfrm>
        </p:spPr>
        <p:txBody>
          <a:bodyPr tIns="15240"/>
          <a:lstStyle/>
          <a:p>
            <a:pPr marL="11113" eaLnBrk="1" hangingPunct="1">
              <a:spcBef>
                <a:spcPts val="125"/>
              </a:spcBef>
            </a:pPr>
            <a:r>
              <a:rPr lang="es-MX" altLang="es-MX" sz="3700">
                <a:latin typeface="Libre Franklin" pitchFamily="2" charset="0"/>
                <a:ea typeface="Libre Franklin" pitchFamily="2" charset="0"/>
                <a:cs typeface="Libre Franklin" pitchFamily="2" charset="0"/>
              </a:rPr>
              <a:t>Coloca tu título  aquí</a:t>
            </a:r>
          </a:p>
        </p:txBody>
      </p:sp>
      <p:sp>
        <p:nvSpPr>
          <p:cNvPr id="5" name="object 5">
            <a:extLst>
              <a:ext uri="{FF2B5EF4-FFF2-40B4-BE49-F238E27FC236}">
                <a16:creationId xmlns:a16="http://schemas.microsoft.com/office/drawing/2014/main" id="{53026262-4B11-7E77-D46E-ECD4364639FF}"/>
              </a:ext>
            </a:extLst>
          </p:cNvPr>
          <p:cNvSpPr txBox="1"/>
          <p:nvPr/>
        </p:nvSpPr>
        <p:spPr>
          <a:xfrm>
            <a:off x="5918200" y="2047875"/>
            <a:ext cx="5791200" cy="3923125"/>
          </a:xfrm>
          <a:prstGeom prst="rect">
            <a:avLst/>
          </a:prstGeom>
        </p:spPr>
        <p:txBody>
          <a:bodyPr wrap="square" lIns="0" rIns="0" bIns="0">
            <a:spAutoFit/>
          </a:bodyPr>
          <a:lstStyle>
            <a:lvl1pPr marL="11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363"/>
              </a:spcBef>
            </a:pPr>
            <a:r>
              <a:rPr lang="es-MX" altLang="es-MX" b="1" dirty="0">
                <a:solidFill>
                  <a:srgbClr val="BF7D3D"/>
                </a:solidFill>
                <a:latin typeface="Libre Franklin ExtraLight" pitchFamily="2" charset="0"/>
                <a:ea typeface="Libre Franklin ExtraLight" pitchFamily="2" charset="0"/>
                <a:cs typeface="Libre Franklin ExtraLight" pitchFamily="2" charset="0"/>
              </a:rPr>
              <a:t>Concepto</a:t>
            </a:r>
            <a:endParaRPr lang="es-MX" altLang="es-MX" b="1" dirty="0">
              <a:latin typeface="Libre Franklin ExtraLight" pitchFamily="2" charset="0"/>
              <a:ea typeface="Libre Franklin ExtraLight" pitchFamily="2" charset="0"/>
              <a:cs typeface="Libre Franklin ExtraLight" pitchFamily="2" charset="0"/>
            </a:endParaRPr>
          </a:p>
          <a:p>
            <a:pPr eaLnBrk="1" hangingPunct="1">
              <a:spcBef>
                <a:spcPts val="175"/>
              </a:spcBef>
            </a:pP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Lorem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ipsum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dolor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sit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amet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consectetuer</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adipisc</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a:t>
            </a: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lnSpc>
                <a:spcPct val="150000"/>
              </a:lnSpc>
            </a:pP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ing</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elit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sed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diam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nonummy</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nibh</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euismod</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tincidunt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ut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laoreet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dolore</a:t>
            </a:r>
            <a:endParaRPr lang="es-MX" altLang="es-MX" sz="1200" b="1" dirty="0">
              <a:solidFill>
                <a:srgbClr val="231F20"/>
              </a:solidFill>
              <a:latin typeface="Libre Franklin ExtraLight" pitchFamily="2" charset="0"/>
              <a:ea typeface="Libre Franklin ExtraLight" pitchFamily="2" charset="0"/>
              <a:cs typeface="Libre Franklin ExtraLight" pitchFamily="2" charset="0"/>
            </a:endParaRPr>
          </a:p>
          <a:p>
            <a:pPr eaLnBrk="1" hangingPunct="1">
              <a:lnSpc>
                <a:spcPct val="150000"/>
              </a:lnSpc>
            </a:pP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lnSpc>
                <a:spcPct val="150000"/>
              </a:lnSpc>
            </a:pP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spcBef>
                <a:spcPts val="38"/>
              </a:spcBef>
            </a:pPr>
            <a:endParaRPr lang="es-MX" altLang="es-MX" sz="1400" b="1" dirty="0">
              <a:latin typeface="Libre Franklin ExtraLight" pitchFamily="2" charset="0"/>
              <a:ea typeface="Libre Franklin ExtraLight" pitchFamily="2" charset="0"/>
              <a:cs typeface="Libre Franklin ExtraLight" pitchFamily="2" charset="0"/>
            </a:endParaRPr>
          </a:p>
          <a:p>
            <a:pPr eaLnBrk="1" hangingPunct="1"/>
            <a:r>
              <a:rPr lang="es-MX" altLang="es-MX" b="1" dirty="0">
                <a:solidFill>
                  <a:srgbClr val="BF7D3D"/>
                </a:solidFill>
                <a:latin typeface="Libre Franklin ExtraLight" pitchFamily="2" charset="0"/>
                <a:ea typeface="Libre Franklin ExtraLight" pitchFamily="2" charset="0"/>
                <a:cs typeface="Libre Franklin ExtraLight" pitchFamily="2" charset="0"/>
              </a:rPr>
              <a:t>Concepto</a:t>
            </a:r>
            <a:endParaRPr lang="es-MX" altLang="es-MX" b="1" dirty="0">
              <a:latin typeface="Libre Franklin ExtraLight" pitchFamily="2" charset="0"/>
              <a:ea typeface="Libre Franklin ExtraLight" pitchFamily="2" charset="0"/>
              <a:cs typeface="Libre Franklin ExtraLight" pitchFamily="2" charset="0"/>
            </a:endParaRPr>
          </a:p>
          <a:p>
            <a:pPr eaLnBrk="1" hangingPunct="1">
              <a:spcBef>
                <a:spcPts val="475"/>
              </a:spcBef>
            </a:pP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Lorem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ipsum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dolor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sit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amet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consectetuer</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adipisc</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a:t>
            </a: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lnSpc>
                <a:spcPct val="150000"/>
              </a:lnSpc>
            </a:pP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ing</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elit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sed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diam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nonummy</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nibh</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euismod</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tincidunt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ut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laoreet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dolore</a:t>
            </a:r>
            <a:endParaRPr lang="es-MX" altLang="es-MX" sz="1200" b="1" dirty="0">
              <a:solidFill>
                <a:srgbClr val="231F20"/>
              </a:solidFill>
              <a:latin typeface="Libre Franklin ExtraLight" pitchFamily="2" charset="0"/>
              <a:ea typeface="Libre Franklin ExtraLight" pitchFamily="2" charset="0"/>
              <a:cs typeface="Libre Franklin ExtraLight" pitchFamily="2" charset="0"/>
            </a:endParaRPr>
          </a:p>
          <a:p>
            <a:pPr eaLnBrk="1" hangingPunct="1">
              <a:lnSpc>
                <a:spcPct val="150000"/>
              </a:lnSpc>
            </a:pP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lnSpc>
                <a:spcPct val="150000"/>
              </a:lnSpc>
            </a:pP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endParaRPr lang="es-MX" altLang="es-MX" sz="1400" b="1" dirty="0">
              <a:latin typeface="Libre Franklin ExtraLight" pitchFamily="2" charset="0"/>
              <a:ea typeface="Libre Franklin ExtraLight" pitchFamily="2" charset="0"/>
              <a:cs typeface="Libre Franklin ExtraLight" pitchFamily="2" charset="0"/>
            </a:endParaRPr>
          </a:p>
          <a:p>
            <a:pPr eaLnBrk="1" hangingPunct="1"/>
            <a:r>
              <a:rPr lang="es-MX" altLang="es-MX" b="1" dirty="0">
                <a:solidFill>
                  <a:srgbClr val="BF7D3D"/>
                </a:solidFill>
                <a:latin typeface="Libre Franklin ExtraLight" pitchFamily="2" charset="0"/>
                <a:ea typeface="Libre Franklin ExtraLight" pitchFamily="2" charset="0"/>
                <a:cs typeface="Libre Franklin ExtraLight" pitchFamily="2" charset="0"/>
              </a:rPr>
              <a:t>Concepto</a:t>
            </a:r>
            <a:endParaRPr lang="es-MX" altLang="es-MX" b="1" dirty="0">
              <a:latin typeface="Libre Franklin ExtraLight" pitchFamily="2" charset="0"/>
              <a:ea typeface="Libre Franklin ExtraLight" pitchFamily="2" charset="0"/>
              <a:cs typeface="Libre Franklin ExtraLight" pitchFamily="2" charset="0"/>
            </a:endParaRPr>
          </a:p>
          <a:p>
            <a:pPr eaLnBrk="1" hangingPunct="1">
              <a:spcBef>
                <a:spcPts val="475"/>
              </a:spcBef>
            </a:pP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Lorem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ipsum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dolor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sit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amet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consectetuer</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adipisc</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a:t>
            </a:r>
            <a:endParaRPr lang="es-MX" altLang="es-MX" sz="1200" b="1" dirty="0">
              <a:latin typeface="Libre Franklin ExtraLight" pitchFamily="2" charset="0"/>
              <a:ea typeface="Libre Franklin ExtraLight" pitchFamily="2" charset="0"/>
              <a:cs typeface="Libre Franklin ExtraLight" pitchFamily="2" charset="0"/>
            </a:endParaRPr>
          </a:p>
          <a:p>
            <a:pPr eaLnBrk="1" hangingPunct="1">
              <a:lnSpc>
                <a:spcPct val="150000"/>
              </a:lnSpc>
            </a:pP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ing</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elit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sed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diam</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nonummy</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nibh</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euismod</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tincidunt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ut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laoreet</a:t>
            </a:r>
            <a:r>
              <a:rPr lang="es-MX" altLang="es-MX" sz="1200" b="1" dirty="0">
                <a:solidFill>
                  <a:srgbClr val="231F20"/>
                </a:solidFill>
                <a:latin typeface="Libre Franklin ExtraLight" pitchFamily="2" charset="0"/>
                <a:ea typeface="Libre Franklin ExtraLight" pitchFamily="2" charset="0"/>
                <a:cs typeface="Libre Franklin ExtraLight" pitchFamily="2" charset="0"/>
              </a:rPr>
              <a:t> </a:t>
            </a:r>
            <a:r>
              <a:rPr lang="es-MX" altLang="es-MX" sz="1200" b="1" dirty="0" err="1">
                <a:solidFill>
                  <a:srgbClr val="231F20"/>
                </a:solidFill>
                <a:latin typeface="Libre Franklin ExtraLight" pitchFamily="2" charset="0"/>
                <a:ea typeface="Libre Franklin ExtraLight" pitchFamily="2" charset="0"/>
                <a:cs typeface="Libre Franklin ExtraLight" pitchFamily="2" charset="0"/>
              </a:rPr>
              <a:t>dolore</a:t>
            </a:r>
            <a:endParaRPr lang="es-MX" altLang="es-MX" sz="1200" b="1" dirty="0">
              <a:latin typeface="Libre Franklin ExtraLight" pitchFamily="2" charset="0"/>
              <a:ea typeface="Libre Franklin ExtraLight" pitchFamily="2" charset="0"/>
              <a:cs typeface="Libre Franklin ExtraLight" pitchFamily="2" charset="0"/>
            </a:endParaRPr>
          </a:p>
        </p:txBody>
      </p:sp>
      <p:sp>
        <p:nvSpPr>
          <p:cNvPr id="11270" name="Imagen 5" descr="Imagen que contiene botella, alimentos, firmar, gente&#10;&#10;Descripción generada automáticamente">
            <a:extLst>
              <a:ext uri="{FF2B5EF4-FFF2-40B4-BE49-F238E27FC236}">
                <a16:creationId xmlns:a16="http://schemas.microsoft.com/office/drawing/2014/main" id="{2E2FB4BA-A98C-7998-2057-63A62594CFE6}"/>
              </a:ext>
            </a:extLst>
          </p:cNvPr>
          <p:cNvSpPr>
            <a:spLocks noChangeAspect="1" noChangeArrowheads="1"/>
          </p:cNvSpPr>
          <p:nvPr/>
        </p:nvSpPr>
        <p:spPr bwMode="auto">
          <a:xfrm>
            <a:off x="2301875" y="349250"/>
            <a:ext cx="3079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 name="Imagen 1" descr="Imagen que contiene botella, alimentos, firmar, gente&#10;&#10;Descripción generada automáticamente">
            <a:extLst>
              <a:ext uri="{FF2B5EF4-FFF2-40B4-BE49-F238E27FC236}">
                <a16:creationId xmlns:a16="http://schemas.microsoft.com/office/drawing/2014/main" id="{FA705E19-7C26-7358-7F77-3245EC48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364" y="392111"/>
            <a:ext cx="3078766" cy="946895"/>
          </a:xfrm>
          <a:prstGeom prst="rect">
            <a:avLst/>
          </a:prstGeom>
        </p:spPr>
      </p:pic>
      <p:pic>
        <p:nvPicPr>
          <p:cNvPr id="3" name="Picture 2" descr="Foto ayuda profesional. psicóloga profesional sosteniendo su cuaderno mientras escucha a su joven paciente">
            <a:extLst>
              <a:ext uri="{FF2B5EF4-FFF2-40B4-BE49-F238E27FC236}">
                <a16:creationId xmlns:a16="http://schemas.microsoft.com/office/drawing/2014/main" id="{8D071B1F-FE88-85B8-FF7D-AA90163FA12E}"/>
              </a:ext>
            </a:extLst>
          </p:cNvPr>
          <p:cNvPicPr>
            <a:picLocks noChangeAspect="1" noChangeArrowheads="1"/>
          </p:cNvPicPr>
          <p:nvPr/>
        </p:nvPicPr>
        <p:blipFill>
          <a:blip r:embed="rId3"/>
          <a:srcRect/>
          <a:stretch>
            <a:fillRect/>
          </a:stretch>
        </p:blipFill>
        <p:spPr bwMode="auto">
          <a:xfrm>
            <a:off x="1747967" y="1806226"/>
            <a:ext cx="2936153" cy="4406421"/>
          </a:xfrm>
          <a:prstGeom prst="rect">
            <a:avLst/>
          </a:prstGeom>
          <a:ln>
            <a:noFill/>
          </a:ln>
          <a:effectLst>
            <a:outerShdw blurRad="190500" algn="tl" rotWithShape="0">
              <a:srgbClr val="000000">
                <a:alpha val="70000"/>
              </a:srgbClr>
            </a:outerShdw>
          </a:effectLst>
        </p:spPr>
      </p:pic>
      <p:sp>
        <p:nvSpPr>
          <p:cNvPr id="6" name="object 7">
            <a:extLst>
              <a:ext uri="{FF2B5EF4-FFF2-40B4-BE49-F238E27FC236}">
                <a16:creationId xmlns:a16="http://schemas.microsoft.com/office/drawing/2014/main" id="{79FD4E2F-AAF6-A709-D22A-C5BBF7EE892A}"/>
              </a:ext>
            </a:extLst>
          </p:cNvPr>
          <p:cNvSpPr/>
          <p:nvPr/>
        </p:nvSpPr>
        <p:spPr>
          <a:xfrm>
            <a:off x="-23389" y="0"/>
            <a:ext cx="890587" cy="77724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7" name="object 7">
            <a:extLst>
              <a:ext uri="{FF2B5EF4-FFF2-40B4-BE49-F238E27FC236}">
                <a16:creationId xmlns:a16="http://schemas.microsoft.com/office/drawing/2014/main" id="{F32C0627-119A-48AF-9BED-9BA0E3DE0750}"/>
              </a:ext>
            </a:extLst>
          </p:cNvPr>
          <p:cNvSpPr/>
          <p:nvPr/>
        </p:nvSpPr>
        <p:spPr>
          <a:xfrm>
            <a:off x="12943480" y="0"/>
            <a:ext cx="890588" cy="78025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1546</Words>
  <Application>Microsoft Office PowerPoint</Application>
  <PresentationFormat>Personalizado</PresentationFormat>
  <Paragraphs>119</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Calibri</vt:lpstr>
      <vt:lpstr>Edwardian Script ITC</vt:lpstr>
      <vt:lpstr>Libre Franklin</vt:lpstr>
      <vt:lpstr>Libre Franklin ExtraLight</vt:lpstr>
      <vt:lpstr>Libre Franklin Light</vt:lpstr>
      <vt:lpstr>Libre Franklin Thin</vt:lpstr>
      <vt:lpstr>Office Theme</vt:lpstr>
      <vt:lpstr>PUEDES PONER  AQUÍ EL TÍTULO DE  TU PRESENTACIÓN</vt:lpstr>
      <vt:lpstr>Coloca aquí un tema a desarrollar</vt:lpstr>
      <vt:lpstr>TEMA O SUBTEMA</vt:lpstr>
      <vt:lpstr>Coloca tu tema o subtema</vt:lpstr>
      <vt:lpstr>Coloca un título Subtítulo</vt:lpstr>
      <vt:lpstr>Título</vt:lpstr>
      <vt:lpstr>Esta es una opción para un diagrama</vt:lpstr>
      <vt:lpstr>Coloca tu título aquí Aquí puedes agregar un Subtítulo</vt:lpstr>
      <vt:lpstr>Coloca tu título  aquí</vt:lpstr>
      <vt:lpstr>Concepto</vt:lpstr>
      <vt:lpstr>Coloca tu título aquí</vt:lpstr>
      <vt:lpstr>Utiliza estos iconos para tu presentación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Imprimir</dc:title>
  <dc:creator>Ivan</dc:creator>
  <cp:lastModifiedBy>José Iván Garay Sánchez</cp:lastModifiedBy>
  <cp:revision>22</cp:revision>
  <dcterms:created xsi:type="dcterms:W3CDTF">2021-09-13T15:01:27Z</dcterms:created>
  <dcterms:modified xsi:type="dcterms:W3CDTF">2023-11-08T19:44:15Z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2021-09-11T00:00:00Z</vt:filetime>
  </property>
  <property fmtid="{D5CDD505-2E9C-101B-9397-08002B2CF9AE}" pid="3" name="Creator">
    <vt:lpwstr>Adobe Illustrator 24.0 (Windows)</vt:lpwstr>
  </property>
  <property fmtid="{D5CDD505-2E9C-101B-9397-08002B2CF9AE}" pid="4" name="LastSaved">
    <vt:filetime>2021-09-13T00:00:00Z</vt:filetime>
  </property>
</Properties>
</file>